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75" r:id="rId6"/>
    <p:sldMasterId id="2147483678" r:id="rId7"/>
    <p:sldMasterId id="2147483680" r:id="rId8"/>
  </p:sldMasterIdLst>
  <p:notesMasterIdLst>
    <p:notesMasterId r:id="rId40"/>
  </p:notesMasterIdLst>
  <p:sldIdLst>
    <p:sldId id="257" r:id="rId9"/>
    <p:sldId id="414" r:id="rId10"/>
    <p:sldId id="1514" r:id="rId11"/>
    <p:sldId id="1538" r:id="rId12"/>
    <p:sldId id="1519" r:id="rId13"/>
    <p:sldId id="1512" r:id="rId14"/>
    <p:sldId id="1515" r:id="rId15"/>
    <p:sldId id="1534" r:id="rId16"/>
    <p:sldId id="1531" r:id="rId17"/>
    <p:sldId id="1532" r:id="rId18"/>
    <p:sldId id="1506" r:id="rId19"/>
    <p:sldId id="1511" r:id="rId20"/>
    <p:sldId id="1546" r:id="rId21"/>
    <p:sldId id="1537" r:id="rId22"/>
    <p:sldId id="1536" r:id="rId23"/>
    <p:sldId id="1513" r:id="rId24"/>
    <p:sldId id="1543" r:id="rId25"/>
    <p:sldId id="1535" r:id="rId26"/>
    <p:sldId id="1530" r:id="rId27"/>
    <p:sldId id="1526" r:id="rId28"/>
    <p:sldId id="1527" r:id="rId29"/>
    <p:sldId id="1547" r:id="rId30"/>
    <p:sldId id="1528" r:id="rId31"/>
    <p:sldId id="1542" r:id="rId32"/>
    <p:sldId id="1516" r:id="rId33"/>
    <p:sldId id="1510" r:id="rId34"/>
    <p:sldId id="1520" r:id="rId35"/>
    <p:sldId id="1521" r:id="rId36"/>
    <p:sldId id="1522" r:id="rId37"/>
    <p:sldId id="1529" r:id="rId38"/>
    <p:sldId id="1509" r:id="rId3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LODIN Marie-Helene" initials="JM" lastIdx="1" clrIdx="0">
    <p:extLst>
      <p:ext uri="{19B8F6BF-5375-455C-9EA6-DF929625EA0E}">
        <p15:presenceInfo xmlns:p15="http://schemas.microsoft.com/office/powerpoint/2012/main" userId="S-1-5-21-1423870881-3751538585-2410502161-444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C3070B-1192-CD7B-174D-2A9C76D9D93D}" v="2" dt="2025-12-19T15:07:37.327"/>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93D81CF-94F2-401A-BA57-92F5A7B2D0C5}" styleName="Style moyen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0A1B5D5-9B99-4C35-A422-299274C87663}" styleName="Style moyen 1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Style moyen 1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2411" autoAdjust="0"/>
  </p:normalViewPr>
  <p:slideViewPr>
    <p:cSldViewPr snapToGrid="0">
      <p:cViewPr varScale="1">
        <p:scale>
          <a:sx n="105" d="100"/>
          <a:sy n="105" d="100"/>
        </p:scale>
        <p:origin x="774" y="10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microsoft.com/office/2016/11/relationships/changesInfo" Target="changesInfos/changesInfo1.xml"/><Relationship Id="rId20" Type="http://schemas.openxmlformats.org/officeDocument/2006/relationships/slide" Target="slides/slide12.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nny GHIDIZZI" userId="S::s.ghidizzi@fnccr.asso.fr::ca2ec125-192e-4eb3-b894-9f1dc6da7d42" providerId="AD" clId="Web-{4BC3070B-1192-CD7B-174D-2A9C76D9D93D}"/>
    <pc:docChg chg="modSld">
      <pc:chgData name="Sonny GHIDIZZI" userId="S::s.ghidizzi@fnccr.asso.fr::ca2ec125-192e-4eb3-b894-9f1dc6da7d42" providerId="AD" clId="Web-{4BC3070B-1192-CD7B-174D-2A9C76D9D93D}" dt="2025-12-19T15:07:37.327" v="1"/>
      <pc:docMkLst>
        <pc:docMk/>
      </pc:docMkLst>
      <pc:sldChg chg="delSp">
        <pc:chgData name="Sonny GHIDIZZI" userId="S::s.ghidizzi@fnccr.asso.fr::ca2ec125-192e-4eb3-b894-9f1dc6da7d42" providerId="AD" clId="Web-{4BC3070B-1192-CD7B-174D-2A9C76D9D93D}" dt="2025-12-19T15:07:37.327" v="1"/>
        <pc:sldMkLst>
          <pc:docMk/>
          <pc:sldMk cId="2338187118" sldId="1519"/>
        </pc:sldMkLst>
        <pc:spChg chg="del">
          <ac:chgData name="Sonny GHIDIZZI" userId="S::s.ghidizzi@fnccr.asso.fr::ca2ec125-192e-4eb3-b894-9f1dc6da7d42" providerId="AD" clId="Web-{4BC3070B-1192-CD7B-174D-2A9C76D9D93D}" dt="2025-12-19T15:07:35.343" v="0"/>
          <ac:spMkLst>
            <pc:docMk/>
            <pc:sldMk cId="2338187118" sldId="1519"/>
            <ac:spMk id="2" creationId="{A0464E6B-F7C6-46A3-8AEC-DC2DB0A07A65}"/>
          </ac:spMkLst>
        </pc:spChg>
        <pc:spChg chg="del">
          <ac:chgData name="Sonny GHIDIZZI" userId="S::s.ghidizzi@fnccr.asso.fr::ca2ec125-192e-4eb3-b894-9f1dc6da7d42" providerId="AD" clId="Web-{4BC3070B-1192-CD7B-174D-2A9C76D9D93D}" dt="2025-12-19T15:07:37.327" v="1"/>
          <ac:spMkLst>
            <pc:docMk/>
            <pc:sldMk cId="2338187118" sldId="1519"/>
            <ac:spMk id="6" creationId="{158C8F3B-2698-4BC4-9946-9FF18FF7308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75007DE-3210-4991-91AF-D146FDF327EE}" type="doc">
      <dgm:prSet loTypeId="urn:microsoft.com/office/officeart/2005/8/layout/radial6" loCatId="relationship" qsTypeId="urn:microsoft.com/office/officeart/2005/8/quickstyle/simple1" qsCatId="simple" csTypeId="urn:microsoft.com/office/officeart/2005/8/colors/colorful2" csCatId="colorful" phldr="1"/>
      <dgm:spPr/>
      <dgm:t>
        <a:bodyPr/>
        <a:lstStyle/>
        <a:p>
          <a:endParaRPr lang="fr-FR"/>
        </a:p>
      </dgm:t>
    </dgm:pt>
    <dgm:pt modelId="{873A0D2B-2C22-48FB-9955-961B475CE478}">
      <dgm:prSet phldrT="[Texte]"/>
      <dgm:spPr/>
      <dgm:t>
        <a:bodyPr/>
        <a:lstStyle/>
        <a:p>
          <a:r>
            <a:rPr lang="fr-FR" dirty="0"/>
            <a:t>Maîtrise d’ouvrage</a:t>
          </a:r>
        </a:p>
      </dgm:t>
    </dgm:pt>
    <dgm:pt modelId="{D9D5020D-850E-4429-AA9A-FA87ECBBFB4E}" type="parTrans" cxnId="{555E714F-8891-4343-ADA7-42412A1FE273}">
      <dgm:prSet/>
      <dgm:spPr/>
      <dgm:t>
        <a:bodyPr/>
        <a:lstStyle/>
        <a:p>
          <a:endParaRPr lang="fr-FR"/>
        </a:p>
      </dgm:t>
    </dgm:pt>
    <dgm:pt modelId="{DB05981D-1811-4F16-B251-F1627E32FC70}" type="sibTrans" cxnId="{555E714F-8891-4343-ADA7-42412A1FE273}">
      <dgm:prSet/>
      <dgm:spPr/>
      <dgm:t>
        <a:bodyPr/>
        <a:lstStyle/>
        <a:p>
          <a:endParaRPr lang="fr-FR"/>
        </a:p>
      </dgm:t>
    </dgm:pt>
    <dgm:pt modelId="{2FB9E529-15D3-4BBE-833C-D4557F953FBD}">
      <dgm:prSet phldrT="[Texte]"/>
      <dgm:spPr/>
      <dgm:t>
        <a:bodyPr/>
        <a:lstStyle/>
        <a:p>
          <a:r>
            <a:rPr lang="fr-FR" dirty="0"/>
            <a:t>Définir </a:t>
          </a:r>
        </a:p>
      </dgm:t>
    </dgm:pt>
    <dgm:pt modelId="{E67738E2-7659-4B8E-80EB-40EEFEA204F6}" type="parTrans" cxnId="{2A3028FD-0837-4594-B358-9D0771F74A18}">
      <dgm:prSet/>
      <dgm:spPr/>
      <dgm:t>
        <a:bodyPr/>
        <a:lstStyle/>
        <a:p>
          <a:endParaRPr lang="fr-FR"/>
        </a:p>
      </dgm:t>
    </dgm:pt>
    <dgm:pt modelId="{812A9A0C-DCF3-4DDD-B5A3-44B308FB8E9C}" type="sibTrans" cxnId="{2A3028FD-0837-4594-B358-9D0771F74A18}">
      <dgm:prSet/>
      <dgm:spPr/>
      <dgm:t>
        <a:bodyPr/>
        <a:lstStyle/>
        <a:p>
          <a:endParaRPr lang="fr-FR"/>
        </a:p>
      </dgm:t>
    </dgm:pt>
    <dgm:pt modelId="{8B49E3DF-DE58-4780-9459-00BCF10F26E4}">
      <dgm:prSet phldrT="[Texte]">
        <dgm:style>
          <a:lnRef idx="0">
            <a:scrgbClr r="0" g="0" b="0"/>
          </a:lnRef>
          <a:fillRef idx="0">
            <a:scrgbClr r="0" g="0" b="0"/>
          </a:fillRef>
          <a:effectRef idx="0">
            <a:scrgbClr r="0" g="0" b="0"/>
          </a:effectRef>
          <a:fontRef idx="minor">
            <a:schemeClr val="lt1"/>
          </a:fontRef>
        </dgm:style>
      </dgm:prSet>
      <dgm:spPr>
        <a:solidFill>
          <a:schemeClr val="accent6"/>
        </a:solidFill>
        <a:ln>
          <a:noFill/>
        </a:ln>
      </dgm:spPr>
      <dgm:t>
        <a:bodyPr/>
        <a:lstStyle/>
        <a:p>
          <a:r>
            <a:rPr lang="fr-FR"/>
            <a:t>Arbitrer</a:t>
          </a:r>
          <a:endParaRPr lang="fr-FR" dirty="0"/>
        </a:p>
      </dgm:t>
    </dgm:pt>
    <dgm:pt modelId="{7794A7B4-D85F-4A5F-B497-D22A17EE86C3}" type="parTrans" cxnId="{F0FE26DD-C207-440F-B248-FEB8431942E6}">
      <dgm:prSet/>
      <dgm:spPr/>
      <dgm:t>
        <a:bodyPr/>
        <a:lstStyle/>
        <a:p>
          <a:endParaRPr lang="fr-FR"/>
        </a:p>
      </dgm:t>
    </dgm:pt>
    <dgm:pt modelId="{80A70C1E-F3A6-4E0C-B7CA-45B5050A79D0}" type="sibTrans" cxnId="{F0FE26DD-C207-440F-B248-FEB8431942E6}">
      <dgm:prSet/>
      <dgm:spPr>
        <a:solidFill>
          <a:schemeClr val="accent6"/>
        </a:solidFill>
      </dgm:spPr>
      <dgm:t>
        <a:bodyPr/>
        <a:lstStyle/>
        <a:p>
          <a:endParaRPr lang="fr-FR"/>
        </a:p>
      </dgm:t>
    </dgm:pt>
    <dgm:pt modelId="{983C09B2-BA56-4601-8671-78C290EC957C}">
      <dgm:prSet phldrT="[Texte]">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fr-FR"/>
            <a:t>Anticiper</a:t>
          </a:r>
          <a:endParaRPr lang="fr-FR" dirty="0"/>
        </a:p>
      </dgm:t>
    </dgm:pt>
    <dgm:pt modelId="{6EF69C27-753B-4A55-B098-1A2F7D9D442D}" type="parTrans" cxnId="{2FF45F77-07C4-454A-92EA-5D004C6B7ADE}">
      <dgm:prSet/>
      <dgm:spPr/>
      <dgm:t>
        <a:bodyPr/>
        <a:lstStyle/>
        <a:p>
          <a:endParaRPr lang="fr-FR"/>
        </a:p>
      </dgm:t>
    </dgm:pt>
    <dgm:pt modelId="{AC6EAC04-8050-435E-8181-86E98CA217A2}" type="sibTrans" cxnId="{2FF45F77-07C4-454A-92EA-5D004C6B7ADE}">
      <dgm:prSet/>
      <dgm:spPr>
        <a:solidFill>
          <a:schemeClr val="accent5"/>
        </a:solidFill>
      </dgm:spPr>
      <dgm:t>
        <a:bodyPr/>
        <a:lstStyle/>
        <a:p>
          <a:endParaRPr lang="fr-FR"/>
        </a:p>
      </dgm:t>
    </dgm:pt>
    <dgm:pt modelId="{66ACF0BC-FA39-4FB1-8292-AD2D1EA486F5}" type="pres">
      <dgm:prSet presAssocID="{C75007DE-3210-4991-91AF-D146FDF327EE}" presName="Name0" presStyleCnt="0">
        <dgm:presLayoutVars>
          <dgm:chMax val="1"/>
          <dgm:dir/>
          <dgm:animLvl val="ctr"/>
          <dgm:resizeHandles val="exact"/>
        </dgm:presLayoutVars>
      </dgm:prSet>
      <dgm:spPr/>
    </dgm:pt>
    <dgm:pt modelId="{D6BF6D51-9D43-4593-B0F7-57E2A30EAFE6}" type="pres">
      <dgm:prSet presAssocID="{873A0D2B-2C22-48FB-9955-961B475CE478}" presName="centerShape" presStyleLbl="node0" presStyleIdx="0" presStyleCnt="1" custLinFactNeighborX="-40" custLinFactNeighborY="235"/>
      <dgm:spPr/>
    </dgm:pt>
    <dgm:pt modelId="{F3AEEADD-8DC3-4B12-A695-1BA75E84204A}" type="pres">
      <dgm:prSet presAssocID="{2FB9E529-15D3-4BBE-833C-D4557F953FBD}" presName="node" presStyleLbl="node1" presStyleIdx="0" presStyleCnt="3" custScaleX="142613" custScaleY="124377">
        <dgm:presLayoutVars>
          <dgm:bulletEnabled val="1"/>
        </dgm:presLayoutVars>
      </dgm:prSet>
      <dgm:spPr/>
    </dgm:pt>
    <dgm:pt modelId="{02F216CF-D9C6-4252-85FD-4AC7036C032F}" type="pres">
      <dgm:prSet presAssocID="{2FB9E529-15D3-4BBE-833C-D4557F953FBD}" presName="dummy" presStyleCnt="0"/>
      <dgm:spPr/>
    </dgm:pt>
    <dgm:pt modelId="{8C6E902D-AC23-43B8-9CAF-2177DA765175}" type="pres">
      <dgm:prSet presAssocID="{812A9A0C-DCF3-4DDD-B5A3-44B308FB8E9C}" presName="sibTrans" presStyleLbl="sibTrans2D1" presStyleIdx="0" presStyleCnt="3"/>
      <dgm:spPr/>
    </dgm:pt>
    <dgm:pt modelId="{FE3FA3A6-200E-4093-8CD4-F045EBB1A544}" type="pres">
      <dgm:prSet presAssocID="{8B49E3DF-DE58-4780-9459-00BCF10F26E4}" presName="node" presStyleLbl="node1" presStyleIdx="1" presStyleCnt="3" custScaleX="142613" custScaleY="124377">
        <dgm:presLayoutVars>
          <dgm:bulletEnabled val="1"/>
        </dgm:presLayoutVars>
      </dgm:prSet>
      <dgm:spPr/>
    </dgm:pt>
    <dgm:pt modelId="{21A55E16-82AA-4ECC-A7F6-8B32B3F163BF}" type="pres">
      <dgm:prSet presAssocID="{8B49E3DF-DE58-4780-9459-00BCF10F26E4}" presName="dummy" presStyleCnt="0"/>
      <dgm:spPr/>
    </dgm:pt>
    <dgm:pt modelId="{7BD7B20A-941B-46B9-9DEB-08115AAE983D}" type="pres">
      <dgm:prSet presAssocID="{80A70C1E-F3A6-4E0C-B7CA-45B5050A79D0}" presName="sibTrans" presStyleLbl="sibTrans2D1" presStyleIdx="1" presStyleCnt="3"/>
      <dgm:spPr/>
    </dgm:pt>
    <dgm:pt modelId="{9FCE8CBB-F972-45CE-BBBF-2319A59AE20D}" type="pres">
      <dgm:prSet presAssocID="{983C09B2-BA56-4601-8671-78C290EC957C}" presName="node" presStyleLbl="node1" presStyleIdx="2" presStyleCnt="3" custScaleX="142613" custScaleY="124377">
        <dgm:presLayoutVars>
          <dgm:bulletEnabled val="1"/>
        </dgm:presLayoutVars>
      </dgm:prSet>
      <dgm:spPr/>
    </dgm:pt>
    <dgm:pt modelId="{F8C4956E-A2A6-4B23-ABA2-404063D03F13}" type="pres">
      <dgm:prSet presAssocID="{983C09B2-BA56-4601-8671-78C290EC957C}" presName="dummy" presStyleCnt="0"/>
      <dgm:spPr/>
    </dgm:pt>
    <dgm:pt modelId="{FEBE06B4-A2D6-438B-AC9F-F495E6B5AA0C}" type="pres">
      <dgm:prSet presAssocID="{AC6EAC04-8050-435E-8181-86E98CA217A2}" presName="sibTrans" presStyleLbl="sibTrans2D1" presStyleIdx="2" presStyleCnt="3"/>
      <dgm:spPr/>
    </dgm:pt>
  </dgm:ptLst>
  <dgm:cxnLst>
    <dgm:cxn modelId="{65B2230A-6763-4502-AAD3-D18BD09C57B2}" type="presOf" srcId="{AC6EAC04-8050-435E-8181-86E98CA217A2}" destId="{FEBE06B4-A2D6-438B-AC9F-F495E6B5AA0C}" srcOrd="0" destOrd="0" presId="urn:microsoft.com/office/officeart/2005/8/layout/radial6"/>
    <dgm:cxn modelId="{36710D20-0A48-499F-BFA0-6D360F577CE8}" type="presOf" srcId="{C75007DE-3210-4991-91AF-D146FDF327EE}" destId="{66ACF0BC-FA39-4FB1-8292-AD2D1EA486F5}" srcOrd="0" destOrd="0" presId="urn:microsoft.com/office/officeart/2005/8/layout/radial6"/>
    <dgm:cxn modelId="{CBDBCE33-E4F1-494C-B4CE-B334091757E6}" type="presOf" srcId="{8B49E3DF-DE58-4780-9459-00BCF10F26E4}" destId="{FE3FA3A6-200E-4093-8CD4-F045EBB1A544}" srcOrd="0" destOrd="0" presId="urn:microsoft.com/office/officeart/2005/8/layout/radial6"/>
    <dgm:cxn modelId="{BCBBA940-0B1B-41D1-BAC8-B16D55237703}" type="presOf" srcId="{812A9A0C-DCF3-4DDD-B5A3-44B308FB8E9C}" destId="{8C6E902D-AC23-43B8-9CAF-2177DA765175}" srcOrd="0" destOrd="0" presId="urn:microsoft.com/office/officeart/2005/8/layout/radial6"/>
    <dgm:cxn modelId="{555E714F-8891-4343-ADA7-42412A1FE273}" srcId="{C75007DE-3210-4991-91AF-D146FDF327EE}" destId="{873A0D2B-2C22-48FB-9955-961B475CE478}" srcOrd="0" destOrd="0" parTransId="{D9D5020D-850E-4429-AA9A-FA87ECBBFB4E}" sibTransId="{DB05981D-1811-4F16-B251-F1627E32FC70}"/>
    <dgm:cxn modelId="{2FF45F77-07C4-454A-92EA-5D004C6B7ADE}" srcId="{873A0D2B-2C22-48FB-9955-961B475CE478}" destId="{983C09B2-BA56-4601-8671-78C290EC957C}" srcOrd="2" destOrd="0" parTransId="{6EF69C27-753B-4A55-B098-1A2F7D9D442D}" sibTransId="{AC6EAC04-8050-435E-8181-86E98CA217A2}"/>
    <dgm:cxn modelId="{3558E299-15BB-4C89-8CC0-8165C6D92F59}" type="presOf" srcId="{873A0D2B-2C22-48FB-9955-961B475CE478}" destId="{D6BF6D51-9D43-4593-B0F7-57E2A30EAFE6}" srcOrd="0" destOrd="0" presId="urn:microsoft.com/office/officeart/2005/8/layout/radial6"/>
    <dgm:cxn modelId="{C105E8B1-A41B-4AF1-99DC-BB36D3A42887}" type="presOf" srcId="{80A70C1E-F3A6-4E0C-B7CA-45B5050A79D0}" destId="{7BD7B20A-941B-46B9-9DEB-08115AAE983D}" srcOrd="0" destOrd="0" presId="urn:microsoft.com/office/officeart/2005/8/layout/radial6"/>
    <dgm:cxn modelId="{DAEE69B7-4FA4-40AB-B603-E53BAF3D12F2}" type="presOf" srcId="{983C09B2-BA56-4601-8671-78C290EC957C}" destId="{9FCE8CBB-F972-45CE-BBBF-2319A59AE20D}" srcOrd="0" destOrd="0" presId="urn:microsoft.com/office/officeart/2005/8/layout/radial6"/>
    <dgm:cxn modelId="{CCE366D6-C64F-47FB-AB47-1A35FA50D54F}" type="presOf" srcId="{2FB9E529-15D3-4BBE-833C-D4557F953FBD}" destId="{F3AEEADD-8DC3-4B12-A695-1BA75E84204A}" srcOrd="0" destOrd="0" presId="urn:microsoft.com/office/officeart/2005/8/layout/radial6"/>
    <dgm:cxn modelId="{F0FE26DD-C207-440F-B248-FEB8431942E6}" srcId="{873A0D2B-2C22-48FB-9955-961B475CE478}" destId="{8B49E3DF-DE58-4780-9459-00BCF10F26E4}" srcOrd="1" destOrd="0" parTransId="{7794A7B4-D85F-4A5F-B497-D22A17EE86C3}" sibTransId="{80A70C1E-F3A6-4E0C-B7CA-45B5050A79D0}"/>
    <dgm:cxn modelId="{2A3028FD-0837-4594-B358-9D0771F74A18}" srcId="{873A0D2B-2C22-48FB-9955-961B475CE478}" destId="{2FB9E529-15D3-4BBE-833C-D4557F953FBD}" srcOrd="0" destOrd="0" parTransId="{E67738E2-7659-4B8E-80EB-40EEFEA204F6}" sibTransId="{812A9A0C-DCF3-4DDD-B5A3-44B308FB8E9C}"/>
    <dgm:cxn modelId="{8D2D3EA6-5C55-4239-8713-67578662B522}" type="presParOf" srcId="{66ACF0BC-FA39-4FB1-8292-AD2D1EA486F5}" destId="{D6BF6D51-9D43-4593-B0F7-57E2A30EAFE6}" srcOrd="0" destOrd="0" presId="urn:microsoft.com/office/officeart/2005/8/layout/radial6"/>
    <dgm:cxn modelId="{70255885-B826-47A0-8B6D-1D861BBA9B47}" type="presParOf" srcId="{66ACF0BC-FA39-4FB1-8292-AD2D1EA486F5}" destId="{F3AEEADD-8DC3-4B12-A695-1BA75E84204A}" srcOrd="1" destOrd="0" presId="urn:microsoft.com/office/officeart/2005/8/layout/radial6"/>
    <dgm:cxn modelId="{51ED013B-2C4E-4F43-82D7-BF0A044DFE96}" type="presParOf" srcId="{66ACF0BC-FA39-4FB1-8292-AD2D1EA486F5}" destId="{02F216CF-D9C6-4252-85FD-4AC7036C032F}" srcOrd="2" destOrd="0" presId="urn:microsoft.com/office/officeart/2005/8/layout/radial6"/>
    <dgm:cxn modelId="{F18F8672-A6DE-494D-9FAF-936EB0BFF5B4}" type="presParOf" srcId="{66ACF0BC-FA39-4FB1-8292-AD2D1EA486F5}" destId="{8C6E902D-AC23-43B8-9CAF-2177DA765175}" srcOrd="3" destOrd="0" presId="urn:microsoft.com/office/officeart/2005/8/layout/radial6"/>
    <dgm:cxn modelId="{4E191044-3EA6-4886-A106-FE7111097BCB}" type="presParOf" srcId="{66ACF0BC-FA39-4FB1-8292-AD2D1EA486F5}" destId="{FE3FA3A6-200E-4093-8CD4-F045EBB1A544}" srcOrd="4" destOrd="0" presId="urn:microsoft.com/office/officeart/2005/8/layout/radial6"/>
    <dgm:cxn modelId="{F3BBDDF8-264E-4B05-ADAA-B613657EA7DF}" type="presParOf" srcId="{66ACF0BC-FA39-4FB1-8292-AD2D1EA486F5}" destId="{21A55E16-82AA-4ECC-A7F6-8B32B3F163BF}" srcOrd="5" destOrd="0" presId="urn:microsoft.com/office/officeart/2005/8/layout/radial6"/>
    <dgm:cxn modelId="{3F256891-E6CA-4969-BC7E-3059909FC032}" type="presParOf" srcId="{66ACF0BC-FA39-4FB1-8292-AD2D1EA486F5}" destId="{7BD7B20A-941B-46B9-9DEB-08115AAE983D}" srcOrd="6" destOrd="0" presId="urn:microsoft.com/office/officeart/2005/8/layout/radial6"/>
    <dgm:cxn modelId="{08F31B45-D8C5-4FCF-8930-5EEF569AA072}" type="presParOf" srcId="{66ACF0BC-FA39-4FB1-8292-AD2D1EA486F5}" destId="{9FCE8CBB-F972-45CE-BBBF-2319A59AE20D}" srcOrd="7" destOrd="0" presId="urn:microsoft.com/office/officeart/2005/8/layout/radial6"/>
    <dgm:cxn modelId="{C4AFFDA8-3E6A-4A09-ABEA-299044CC14DF}" type="presParOf" srcId="{66ACF0BC-FA39-4FB1-8292-AD2D1EA486F5}" destId="{F8C4956E-A2A6-4B23-ABA2-404063D03F13}" srcOrd="8" destOrd="0" presId="urn:microsoft.com/office/officeart/2005/8/layout/radial6"/>
    <dgm:cxn modelId="{F4560C0F-D99C-4170-817C-2CF1B8EDBF4E}" type="presParOf" srcId="{66ACF0BC-FA39-4FB1-8292-AD2D1EA486F5}" destId="{FEBE06B4-A2D6-438B-AC9F-F495E6B5AA0C}" srcOrd="9"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22E8C12-902A-408F-8537-47A9BF2BE4DC}" type="doc">
      <dgm:prSet loTypeId="urn:microsoft.com/office/officeart/2005/8/layout/process5" loCatId="process" qsTypeId="urn:microsoft.com/office/officeart/2005/8/quickstyle/simple1" qsCatId="simple" csTypeId="urn:microsoft.com/office/officeart/2005/8/colors/colorful5" csCatId="colorful" phldr="1"/>
      <dgm:spPr/>
      <dgm:t>
        <a:bodyPr/>
        <a:lstStyle/>
        <a:p>
          <a:endParaRPr lang="fr-FR"/>
        </a:p>
      </dgm:t>
    </dgm:pt>
    <dgm:pt modelId="{942F7ABA-8E04-4BC5-B536-49EC412ABE8C}">
      <dgm:prSet phldrT="[Texte]"/>
      <dgm:spPr/>
      <dgm:t>
        <a:bodyPr/>
        <a:lstStyle/>
        <a:p>
          <a:r>
            <a:rPr lang="fr-FR" dirty="0"/>
            <a:t>Recrutement d’une Maitrise d’œuvre pour un projet sans ambition énergétique définie </a:t>
          </a:r>
        </a:p>
      </dgm:t>
    </dgm:pt>
    <dgm:pt modelId="{01C1AC58-045E-4273-AB9B-67359163B84C}" type="parTrans" cxnId="{5D694D2E-296E-40E5-BE55-59A95FE362A1}">
      <dgm:prSet/>
      <dgm:spPr/>
      <dgm:t>
        <a:bodyPr/>
        <a:lstStyle/>
        <a:p>
          <a:endParaRPr lang="fr-FR"/>
        </a:p>
      </dgm:t>
    </dgm:pt>
    <dgm:pt modelId="{68EEC7CE-DC15-4794-BC06-7DA69D9E853B}" type="sibTrans" cxnId="{5D694D2E-296E-40E5-BE55-59A95FE362A1}">
      <dgm:prSet/>
      <dgm:spPr/>
      <dgm:t>
        <a:bodyPr/>
        <a:lstStyle/>
        <a:p>
          <a:endParaRPr lang="fr-FR"/>
        </a:p>
      </dgm:t>
    </dgm:pt>
    <dgm:pt modelId="{3949E866-86AE-4318-B7EF-3602A5C6BD9C}">
      <dgm:prSet phldrT="[Texte]"/>
      <dgm:spPr/>
      <dgm:t>
        <a:bodyPr/>
        <a:lstStyle/>
        <a:p>
          <a:r>
            <a:rPr lang="fr-FR" dirty="0"/>
            <a:t>Equipe de MOE non adaptée (pas de BET)</a:t>
          </a:r>
        </a:p>
      </dgm:t>
    </dgm:pt>
    <dgm:pt modelId="{77F3A29F-BB45-4298-A6AA-D29A1044B9DF}" type="parTrans" cxnId="{877210CD-5A39-4A18-8CA9-EBAEE822B217}">
      <dgm:prSet/>
      <dgm:spPr/>
      <dgm:t>
        <a:bodyPr/>
        <a:lstStyle/>
        <a:p>
          <a:endParaRPr lang="fr-FR"/>
        </a:p>
      </dgm:t>
    </dgm:pt>
    <dgm:pt modelId="{E4B1EF18-7F4C-4D4F-8B03-3177A22B49AC}" type="sibTrans" cxnId="{877210CD-5A39-4A18-8CA9-EBAEE822B217}">
      <dgm:prSet/>
      <dgm:spPr/>
      <dgm:t>
        <a:bodyPr/>
        <a:lstStyle/>
        <a:p>
          <a:endParaRPr lang="fr-FR"/>
        </a:p>
      </dgm:t>
    </dgm:pt>
    <dgm:pt modelId="{5CADC786-6EFA-4D9B-88B6-82FA3D897C79}">
      <dgm:prSet phldrT="[Texte]"/>
      <dgm:spPr/>
      <dgm:t>
        <a:bodyPr/>
        <a:lstStyle/>
        <a:p>
          <a:r>
            <a:rPr lang="fr-FR" dirty="0">
              <a:solidFill>
                <a:schemeClr val="bg2">
                  <a:lumMod val="25000"/>
                </a:schemeClr>
              </a:solidFill>
            </a:rPr>
            <a:t>Nécessité de recadrer le projet en cours</a:t>
          </a:r>
        </a:p>
      </dgm:t>
    </dgm:pt>
    <dgm:pt modelId="{41F94B14-79CD-4F2A-8BB7-D3D79387D865}" type="parTrans" cxnId="{1D5B04F3-7F18-4B02-BB68-113C2DF829AA}">
      <dgm:prSet/>
      <dgm:spPr/>
      <dgm:t>
        <a:bodyPr/>
        <a:lstStyle/>
        <a:p>
          <a:endParaRPr lang="fr-FR"/>
        </a:p>
      </dgm:t>
    </dgm:pt>
    <dgm:pt modelId="{AADBC5C1-D195-4CC3-859D-B0C3CD4D498D}" type="sibTrans" cxnId="{1D5B04F3-7F18-4B02-BB68-113C2DF829AA}">
      <dgm:prSet/>
      <dgm:spPr/>
      <dgm:t>
        <a:bodyPr/>
        <a:lstStyle/>
        <a:p>
          <a:endParaRPr lang="fr-FR"/>
        </a:p>
      </dgm:t>
    </dgm:pt>
    <dgm:pt modelId="{AE264D5B-1A83-4EFC-A4E8-198B991E3A50}">
      <dgm:prSet phldrT="[Texte]"/>
      <dgm:spPr/>
      <dgm:t>
        <a:bodyPr/>
        <a:lstStyle/>
        <a:p>
          <a:r>
            <a:rPr lang="fr-FR" dirty="0">
              <a:solidFill>
                <a:schemeClr val="bg2">
                  <a:lumMod val="25000"/>
                </a:schemeClr>
              </a:solidFill>
            </a:rPr>
            <a:t>Augmentation des honoraires de MOE car pas la commande initiale</a:t>
          </a:r>
        </a:p>
      </dgm:t>
    </dgm:pt>
    <dgm:pt modelId="{DF8DC1B7-30BF-4B06-98AD-25E5CA2C4A52}" type="parTrans" cxnId="{D913C669-8FE9-4097-AF42-8A8E97F31DC4}">
      <dgm:prSet/>
      <dgm:spPr/>
      <dgm:t>
        <a:bodyPr/>
        <a:lstStyle/>
        <a:p>
          <a:endParaRPr lang="fr-FR"/>
        </a:p>
      </dgm:t>
    </dgm:pt>
    <dgm:pt modelId="{E1612D0E-F9AF-4B74-83B0-32ADB29B2E62}" type="sibTrans" cxnId="{D913C669-8FE9-4097-AF42-8A8E97F31DC4}">
      <dgm:prSet/>
      <dgm:spPr/>
      <dgm:t>
        <a:bodyPr/>
        <a:lstStyle/>
        <a:p>
          <a:endParaRPr lang="fr-FR"/>
        </a:p>
      </dgm:t>
    </dgm:pt>
    <dgm:pt modelId="{7D25B4AA-92EB-43A5-AAEA-6691DA0CD8C3}">
      <dgm:prSet phldrT="[Texte]"/>
      <dgm:spPr/>
      <dgm:t>
        <a:bodyPr/>
        <a:lstStyle/>
        <a:p>
          <a:r>
            <a:rPr lang="fr-FR" dirty="0"/>
            <a:t>De nouveaux travaux à prévoir car non satisfaisant et/ou non  atteinte des objectifs du décret tertiaire</a:t>
          </a:r>
        </a:p>
      </dgm:t>
    </dgm:pt>
    <dgm:pt modelId="{556B95E3-4A86-4F72-BF93-FB2EF4AE9695}" type="parTrans" cxnId="{1F1E1800-E77C-4AE8-8FB2-C03BC72224EF}">
      <dgm:prSet/>
      <dgm:spPr/>
      <dgm:t>
        <a:bodyPr/>
        <a:lstStyle/>
        <a:p>
          <a:endParaRPr lang="fr-FR"/>
        </a:p>
      </dgm:t>
    </dgm:pt>
    <dgm:pt modelId="{CC7C01DB-6ADC-47B0-9D9F-D8B37F073623}" type="sibTrans" cxnId="{1F1E1800-E77C-4AE8-8FB2-C03BC72224EF}">
      <dgm:prSet/>
      <dgm:spPr/>
      <dgm:t>
        <a:bodyPr/>
        <a:lstStyle/>
        <a:p>
          <a:endParaRPr lang="fr-FR"/>
        </a:p>
      </dgm:t>
    </dgm:pt>
    <dgm:pt modelId="{18F99BD1-7465-4E4F-BD81-B3F256E88F29}">
      <dgm:prSet/>
      <dgm:spPr/>
      <dgm:t>
        <a:bodyPr/>
        <a:lstStyle/>
        <a:p>
          <a:r>
            <a:rPr lang="fr-FR" dirty="0">
              <a:solidFill>
                <a:schemeClr val="bg2">
                  <a:lumMod val="25000"/>
                </a:schemeClr>
              </a:solidFill>
            </a:rPr>
            <a:t>Augmentation de l’enveloppe projet et modification du planning</a:t>
          </a:r>
        </a:p>
      </dgm:t>
    </dgm:pt>
    <dgm:pt modelId="{515B8EFB-DE48-4A76-B577-82AFE8996661}" type="parTrans" cxnId="{F0D19C00-53AA-49E6-B5C8-853D63D3970D}">
      <dgm:prSet/>
      <dgm:spPr/>
      <dgm:t>
        <a:bodyPr/>
        <a:lstStyle/>
        <a:p>
          <a:endParaRPr lang="fr-FR"/>
        </a:p>
      </dgm:t>
    </dgm:pt>
    <dgm:pt modelId="{9A1721B8-0CD4-4FF0-8B30-871B23DEB3B5}" type="sibTrans" cxnId="{F0D19C00-53AA-49E6-B5C8-853D63D3970D}">
      <dgm:prSet/>
      <dgm:spPr/>
      <dgm:t>
        <a:bodyPr/>
        <a:lstStyle/>
        <a:p>
          <a:endParaRPr lang="fr-FR"/>
        </a:p>
      </dgm:t>
    </dgm:pt>
    <dgm:pt modelId="{E8643042-654F-438E-9E32-AB36986DD4CE}">
      <dgm:prSet/>
      <dgm:spPr/>
      <dgm:t>
        <a:bodyPr/>
        <a:lstStyle/>
        <a:p>
          <a:r>
            <a:rPr lang="fr-FR" dirty="0"/>
            <a:t>Interprétation libre de l’ambition énergétique du projet</a:t>
          </a:r>
        </a:p>
      </dgm:t>
    </dgm:pt>
    <dgm:pt modelId="{813B31E1-4D4B-41D8-8737-BB3C54FE1E50}" type="parTrans" cxnId="{F1A7D93C-8F35-41D1-8E75-A9E73D8E99A4}">
      <dgm:prSet/>
      <dgm:spPr/>
      <dgm:t>
        <a:bodyPr/>
        <a:lstStyle/>
        <a:p>
          <a:endParaRPr lang="fr-FR"/>
        </a:p>
      </dgm:t>
    </dgm:pt>
    <dgm:pt modelId="{D47F397C-58BF-4F92-883C-0D78B600AE16}" type="sibTrans" cxnId="{F1A7D93C-8F35-41D1-8E75-A9E73D8E99A4}">
      <dgm:prSet/>
      <dgm:spPr/>
      <dgm:t>
        <a:bodyPr/>
        <a:lstStyle/>
        <a:p>
          <a:endParaRPr lang="fr-FR"/>
        </a:p>
      </dgm:t>
    </dgm:pt>
    <dgm:pt modelId="{1ADEB06D-D5BF-4A5B-82E0-A728735FD92A}">
      <dgm:prSet/>
      <dgm:spPr/>
      <dgm:t>
        <a:bodyPr/>
        <a:lstStyle/>
        <a:p>
          <a:r>
            <a:rPr lang="fr-FR" dirty="0">
              <a:solidFill>
                <a:schemeClr val="bg2">
                  <a:lumMod val="25000"/>
                </a:schemeClr>
              </a:solidFill>
            </a:rPr>
            <a:t>Pas ou peu de réduction de consommations énergétiques , pertes de financements et de CEE </a:t>
          </a:r>
        </a:p>
      </dgm:t>
    </dgm:pt>
    <dgm:pt modelId="{1F665668-B8E0-4021-9CC9-5C1380CEF85E}" type="parTrans" cxnId="{8E7DD6D1-9F08-457D-91EE-80DFDF33C8C9}">
      <dgm:prSet/>
      <dgm:spPr/>
      <dgm:t>
        <a:bodyPr/>
        <a:lstStyle/>
        <a:p>
          <a:endParaRPr lang="fr-FR"/>
        </a:p>
      </dgm:t>
    </dgm:pt>
    <dgm:pt modelId="{9FEB821F-BD0E-4C2F-9C4C-63F08870E219}" type="sibTrans" cxnId="{8E7DD6D1-9F08-457D-91EE-80DFDF33C8C9}">
      <dgm:prSet/>
      <dgm:spPr/>
      <dgm:t>
        <a:bodyPr/>
        <a:lstStyle/>
        <a:p>
          <a:endParaRPr lang="fr-FR"/>
        </a:p>
      </dgm:t>
    </dgm:pt>
    <dgm:pt modelId="{44F4F78E-A8AB-4067-BFF7-7374F176F7CC}" type="pres">
      <dgm:prSet presAssocID="{B22E8C12-902A-408F-8537-47A9BF2BE4DC}" presName="diagram" presStyleCnt="0">
        <dgm:presLayoutVars>
          <dgm:dir/>
          <dgm:resizeHandles val="exact"/>
        </dgm:presLayoutVars>
      </dgm:prSet>
      <dgm:spPr/>
    </dgm:pt>
    <dgm:pt modelId="{4AAFC099-C1CF-4C90-9F3D-5A43C9614C5D}" type="pres">
      <dgm:prSet presAssocID="{942F7ABA-8E04-4BC5-B536-49EC412ABE8C}" presName="node" presStyleLbl="node1" presStyleIdx="0" presStyleCnt="8">
        <dgm:presLayoutVars>
          <dgm:bulletEnabled val="1"/>
        </dgm:presLayoutVars>
      </dgm:prSet>
      <dgm:spPr/>
    </dgm:pt>
    <dgm:pt modelId="{1EACD004-8AA8-4284-9D2B-A3F3AFFA8BC0}" type="pres">
      <dgm:prSet presAssocID="{68EEC7CE-DC15-4794-BC06-7DA69D9E853B}" presName="sibTrans" presStyleLbl="sibTrans2D1" presStyleIdx="0" presStyleCnt="7"/>
      <dgm:spPr/>
    </dgm:pt>
    <dgm:pt modelId="{A89BCA13-DC1B-4378-86A6-0D50E4E0F7F3}" type="pres">
      <dgm:prSet presAssocID="{68EEC7CE-DC15-4794-BC06-7DA69D9E853B}" presName="connectorText" presStyleLbl="sibTrans2D1" presStyleIdx="0" presStyleCnt="7"/>
      <dgm:spPr/>
    </dgm:pt>
    <dgm:pt modelId="{15CA2A3A-579F-421F-B43F-D61FFFDC7238}" type="pres">
      <dgm:prSet presAssocID="{E8643042-654F-438E-9E32-AB36986DD4CE}" presName="node" presStyleLbl="node1" presStyleIdx="1" presStyleCnt="8">
        <dgm:presLayoutVars>
          <dgm:bulletEnabled val="1"/>
        </dgm:presLayoutVars>
      </dgm:prSet>
      <dgm:spPr/>
    </dgm:pt>
    <dgm:pt modelId="{DB1D0266-9D38-47EB-8ACA-E7C77F735193}" type="pres">
      <dgm:prSet presAssocID="{D47F397C-58BF-4F92-883C-0D78B600AE16}" presName="sibTrans" presStyleLbl="sibTrans2D1" presStyleIdx="1" presStyleCnt="7"/>
      <dgm:spPr/>
    </dgm:pt>
    <dgm:pt modelId="{76EBE0CC-22B7-4AB7-A75D-734B93AD0E2E}" type="pres">
      <dgm:prSet presAssocID="{D47F397C-58BF-4F92-883C-0D78B600AE16}" presName="connectorText" presStyleLbl="sibTrans2D1" presStyleIdx="1" presStyleCnt="7"/>
      <dgm:spPr/>
    </dgm:pt>
    <dgm:pt modelId="{D477A446-0EDB-428E-B992-79E06951C337}" type="pres">
      <dgm:prSet presAssocID="{3949E866-86AE-4318-B7EF-3602A5C6BD9C}" presName="node" presStyleLbl="node1" presStyleIdx="2" presStyleCnt="8">
        <dgm:presLayoutVars>
          <dgm:bulletEnabled val="1"/>
        </dgm:presLayoutVars>
      </dgm:prSet>
      <dgm:spPr/>
    </dgm:pt>
    <dgm:pt modelId="{1A4BE085-06FC-40DA-A2B9-D70734C3D7F5}" type="pres">
      <dgm:prSet presAssocID="{E4B1EF18-7F4C-4D4F-8B03-3177A22B49AC}" presName="sibTrans" presStyleLbl="sibTrans2D1" presStyleIdx="2" presStyleCnt="7"/>
      <dgm:spPr/>
    </dgm:pt>
    <dgm:pt modelId="{2F3C99BB-1E0B-4792-80C5-F70B57EE47C7}" type="pres">
      <dgm:prSet presAssocID="{E4B1EF18-7F4C-4D4F-8B03-3177A22B49AC}" presName="connectorText" presStyleLbl="sibTrans2D1" presStyleIdx="2" presStyleCnt="7"/>
      <dgm:spPr/>
    </dgm:pt>
    <dgm:pt modelId="{32CD3168-B3E3-440A-BA3B-020F7EDA54C6}" type="pres">
      <dgm:prSet presAssocID="{5CADC786-6EFA-4D9B-88B6-82FA3D897C79}" presName="node" presStyleLbl="node1" presStyleIdx="3" presStyleCnt="8">
        <dgm:presLayoutVars>
          <dgm:bulletEnabled val="1"/>
        </dgm:presLayoutVars>
      </dgm:prSet>
      <dgm:spPr/>
    </dgm:pt>
    <dgm:pt modelId="{0D4BEFED-B9C1-488B-9906-C02F28DEF75D}" type="pres">
      <dgm:prSet presAssocID="{AADBC5C1-D195-4CC3-859D-B0C3CD4D498D}" presName="sibTrans" presStyleLbl="sibTrans2D1" presStyleIdx="3" presStyleCnt="7"/>
      <dgm:spPr/>
    </dgm:pt>
    <dgm:pt modelId="{3D3ADE1D-ED16-4743-B1BE-3A4BF4A81436}" type="pres">
      <dgm:prSet presAssocID="{AADBC5C1-D195-4CC3-859D-B0C3CD4D498D}" presName="connectorText" presStyleLbl="sibTrans2D1" presStyleIdx="3" presStyleCnt="7"/>
      <dgm:spPr/>
    </dgm:pt>
    <dgm:pt modelId="{25F6E230-97F2-4661-8E2F-F23B5321A060}" type="pres">
      <dgm:prSet presAssocID="{AE264D5B-1A83-4EFC-A4E8-198B991E3A50}" presName="node" presStyleLbl="node1" presStyleIdx="4" presStyleCnt="8">
        <dgm:presLayoutVars>
          <dgm:bulletEnabled val="1"/>
        </dgm:presLayoutVars>
      </dgm:prSet>
      <dgm:spPr/>
    </dgm:pt>
    <dgm:pt modelId="{6F8C211D-D9A9-4F12-ADB6-3BEA6C45498F}" type="pres">
      <dgm:prSet presAssocID="{E1612D0E-F9AF-4B74-83B0-32ADB29B2E62}" presName="sibTrans" presStyleLbl="sibTrans2D1" presStyleIdx="4" presStyleCnt="7"/>
      <dgm:spPr/>
    </dgm:pt>
    <dgm:pt modelId="{DB2A22AA-8C9B-49FF-92A4-80A66775DD84}" type="pres">
      <dgm:prSet presAssocID="{E1612D0E-F9AF-4B74-83B0-32ADB29B2E62}" presName="connectorText" presStyleLbl="sibTrans2D1" presStyleIdx="4" presStyleCnt="7"/>
      <dgm:spPr/>
    </dgm:pt>
    <dgm:pt modelId="{B001FEE6-9760-4709-87AB-A172490B1319}" type="pres">
      <dgm:prSet presAssocID="{18F99BD1-7465-4E4F-BD81-B3F256E88F29}" presName="node" presStyleLbl="node1" presStyleIdx="5" presStyleCnt="8" custLinFactNeighborX="-615" custLinFactNeighborY="736">
        <dgm:presLayoutVars>
          <dgm:bulletEnabled val="1"/>
        </dgm:presLayoutVars>
      </dgm:prSet>
      <dgm:spPr/>
    </dgm:pt>
    <dgm:pt modelId="{C74B37DD-EAA6-4B27-89C4-46118EBAAD88}" type="pres">
      <dgm:prSet presAssocID="{9A1721B8-0CD4-4FF0-8B30-871B23DEB3B5}" presName="sibTrans" presStyleLbl="sibTrans2D1" presStyleIdx="5" presStyleCnt="7"/>
      <dgm:spPr/>
    </dgm:pt>
    <dgm:pt modelId="{8B6FBFE1-292F-4612-9655-D887E0618540}" type="pres">
      <dgm:prSet presAssocID="{9A1721B8-0CD4-4FF0-8B30-871B23DEB3B5}" presName="connectorText" presStyleLbl="sibTrans2D1" presStyleIdx="5" presStyleCnt="7"/>
      <dgm:spPr/>
    </dgm:pt>
    <dgm:pt modelId="{A24A9A70-2511-4388-9908-0A035BEDBEBF}" type="pres">
      <dgm:prSet presAssocID="{7D25B4AA-92EB-43A5-AAEA-6691DA0CD8C3}" presName="node" presStyleLbl="node1" presStyleIdx="6" presStyleCnt="8" custLinFactNeighborX="741" custLinFactNeighborY="-737">
        <dgm:presLayoutVars>
          <dgm:bulletEnabled val="1"/>
        </dgm:presLayoutVars>
      </dgm:prSet>
      <dgm:spPr/>
    </dgm:pt>
    <dgm:pt modelId="{55BE9A07-82E9-4855-9BF4-54789E3DBB54}" type="pres">
      <dgm:prSet presAssocID="{CC7C01DB-6ADC-47B0-9D9F-D8B37F073623}" presName="sibTrans" presStyleLbl="sibTrans2D1" presStyleIdx="6" presStyleCnt="7"/>
      <dgm:spPr/>
    </dgm:pt>
    <dgm:pt modelId="{0FCA7106-DB5E-4893-8B93-7EA3FC22C14A}" type="pres">
      <dgm:prSet presAssocID="{CC7C01DB-6ADC-47B0-9D9F-D8B37F073623}" presName="connectorText" presStyleLbl="sibTrans2D1" presStyleIdx="6" presStyleCnt="7"/>
      <dgm:spPr/>
    </dgm:pt>
    <dgm:pt modelId="{DC45C0F2-B1E8-489A-8134-CE981DF96C79}" type="pres">
      <dgm:prSet presAssocID="{1ADEB06D-D5BF-4A5B-82E0-A728735FD92A}" presName="node" presStyleLbl="node1" presStyleIdx="7" presStyleCnt="8" custLinFactNeighborX="-229" custLinFactNeighborY="-2207">
        <dgm:presLayoutVars>
          <dgm:bulletEnabled val="1"/>
        </dgm:presLayoutVars>
      </dgm:prSet>
      <dgm:spPr/>
    </dgm:pt>
  </dgm:ptLst>
  <dgm:cxnLst>
    <dgm:cxn modelId="{1F1E1800-E77C-4AE8-8FB2-C03BC72224EF}" srcId="{B22E8C12-902A-408F-8537-47A9BF2BE4DC}" destId="{7D25B4AA-92EB-43A5-AAEA-6691DA0CD8C3}" srcOrd="6" destOrd="0" parTransId="{556B95E3-4A86-4F72-BF93-FB2EF4AE9695}" sibTransId="{CC7C01DB-6ADC-47B0-9D9F-D8B37F073623}"/>
    <dgm:cxn modelId="{F0D19C00-53AA-49E6-B5C8-853D63D3970D}" srcId="{B22E8C12-902A-408F-8537-47A9BF2BE4DC}" destId="{18F99BD1-7465-4E4F-BD81-B3F256E88F29}" srcOrd="5" destOrd="0" parTransId="{515B8EFB-DE48-4A76-B577-82AFE8996661}" sibTransId="{9A1721B8-0CD4-4FF0-8B30-871B23DEB3B5}"/>
    <dgm:cxn modelId="{029A6103-6E04-457A-A15E-F477F0104863}" type="presOf" srcId="{CC7C01DB-6ADC-47B0-9D9F-D8B37F073623}" destId="{55BE9A07-82E9-4855-9BF4-54789E3DBB54}" srcOrd="0" destOrd="0" presId="urn:microsoft.com/office/officeart/2005/8/layout/process5"/>
    <dgm:cxn modelId="{E3CB6B1A-8EDD-4303-A82F-6874D0CCB48A}" type="presOf" srcId="{68EEC7CE-DC15-4794-BC06-7DA69D9E853B}" destId="{A89BCA13-DC1B-4378-86A6-0D50E4E0F7F3}" srcOrd="1" destOrd="0" presId="urn:microsoft.com/office/officeart/2005/8/layout/process5"/>
    <dgm:cxn modelId="{5D694D2E-296E-40E5-BE55-59A95FE362A1}" srcId="{B22E8C12-902A-408F-8537-47A9BF2BE4DC}" destId="{942F7ABA-8E04-4BC5-B536-49EC412ABE8C}" srcOrd="0" destOrd="0" parTransId="{01C1AC58-045E-4273-AB9B-67359163B84C}" sibTransId="{68EEC7CE-DC15-4794-BC06-7DA69D9E853B}"/>
    <dgm:cxn modelId="{FBCFE03B-6C5C-43E6-A4AC-843D15A4DA43}" type="presOf" srcId="{B22E8C12-902A-408F-8537-47A9BF2BE4DC}" destId="{44F4F78E-A8AB-4067-BFF7-7374F176F7CC}" srcOrd="0" destOrd="0" presId="urn:microsoft.com/office/officeart/2005/8/layout/process5"/>
    <dgm:cxn modelId="{F1A7D93C-8F35-41D1-8E75-A9E73D8E99A4}" srcId="{B22E8C12-902A-408F-8537-47A9BF2BE4DC}" destId="{E8643042-654F-438E-9E32-AB36986DD4CE}" srcOrd="1" destOrd="0" parTransId="{813B31E1-4D4B-41D8-8737-BB3C54FE1E50}" sibTransId="{D47F397C-58BF-4F92-883C-0D78B600AE16}"/>
    <dgm:cxn modelId="{4B240B40-B37E-4C6E-B2A7-428C11420EE4}" type="presOf" srcId="{AADBC5C1-D195-4CC3-859D-B0C3CD4D498D}" destId="{0D4BEFED-B9C1-488B-9906-C02F28DEF75D}" srcOrd="0" destOrd="0" presId="urn:microsoft.com/office/officeart/2005/8/layout/process5"/>
    <dgm:cxn modelId="{517B3463-B614-48FC-9FDA-161C43634755}" type="presOf" srcId="{AE264D5B-1A83-4EFC-A4E8-198B991E3A50}" destId="{25F6E230-97F2-4661-8E2F-F23B5321A060}" srcOrd="0" destOrd="0" presId="urn:microsoft.com/office/officeart/2005/8/layout/process5"/>
    <dgm:cxn modelId="{D913C669-8FE9-4097-AF42-8A8E97F31DC4}" srcId="{B22E8C12-902A-408F-8537-47A9BF2BE4DC}" destId="{AE264D5B-1A83-4EFC-A4E8-198B991E3A50}" srcOrd="4" destOrd="0" parTransId="{DF8DC1B7-30BF-4B06-98AD-25E5CA2C4A52}" sibTransId="{E1612D0E-F9AF-4B74-83B0-32ADB29B2E62}"/>
    <dgm:cxn modelId="{4425F350-1B0E-4CBB-96E4-BA6DC980223C}" type="presOf" srcId="{E1612D0E-F9AF-4B74-83B0-32ADB29B2E62}" destId="{DB2A22AA-8C9B-49FF-92A4-80A66775DD84}" srcOrd="1" destOrd="0" presId="urn:microsoft.com/office/officeart/2005/8/layout/process5"/>
    <dgm:cxn modelId="{8FB80475-0E67-4A63-80AA-83F87FE469AD}" type="presOf" srcId="{D47F397C-58BF-4F92-883C-0D78B600AE16}" destId="{DB1D0266-9D38-47EB-8ACA-E7C77F735193}" srcOrd="0" destOrd="0" presId="urn:microsoft.com/office/officeart/2005/8/layout/process5"/>
    <dgm:cxn modelId="{0C6FFC55-1498-41DE-BFF5-99F2E0026F14}" type="presOf" srcId="{9A1721B8-0CD4-4FF0-8B30-871B23DEB3B5}" destId="{C74B37DD-EAA6-4B27-89C4-46118EBAAD88}" srcOrd="0" destOrd="0" presId="urn:microsoft.com/office/officeart/2005/8/layout/process5"/>
    <dgm:cxn modelId="{B3036057-6EAB-438F-9B15-29E66B6BCB42}" type="presOf" srcId="{7D25B4AA-92EB-43A5-AAEA-6691DA0CD8C3}" destId="{A24A9A70-2511-4388-9908-0A035BEDBEBF}" srcOrd="0" destOrd="0" presId="urn:microsoft.com/office/officeart/2005/8/layout/process5"/>
    <dgm:cxn modelId="{72799D78-62A5-4148-A6A4-D4F4EE301C1A}" type="presOf" srcId="{18F99BD1-7465-4E4F-BD81-B3F256E88F29}" destId="{B001FEE6-9760-4709-87AB-A172490B1319}" srcOrd="0" destOrd="0" presId="urn:microsoft.com/office/officeart/2005/8/layout/process5"/>
    <dgm:cxn modelId="{ABFCCC7D-08BC-448D-9A5E-DCF8E4EF6ECC}" type="presOf" srcId="{E4B1EF18-7F4C-4D4F-8B03-3177A22B49AC}" destId="{1A4BE085-06FC-40DA-A2B9-D70734C3D7F5}" srcOrd="0" destOrd="0" presId="urn:microsoft.com/office/officeart/2005/8/layout/process5"/>
    <dgm:cxn modelId="{E46F0280-CC5C-4793-BE39-735C8071564F}" type="presOf" srcId="{1ADEB06D-D5BF-4A5B-82E0-A728735FD92A}" destId="{DC45C0F2-B1E8-489A-8134-CE981DF96C79}" srcOrd="0" destOrd="0" presId="urn:microsoft.com/office/officeart/2005/8/layout/process5"/>
    <dgm:cxn modelId="{202BC08A-94FF-4B70-862D-D4F734E35FA6}" type="presOf" srcId="{AADBC5C1-D195-4CC3-859D-B0C3CD4D498D}" destId="{3D3ADE1D-ED16-4743-B1BE-3A4BF4A81436}" srcOrd="1" destOrd="0" presId="urn:microsoft.com/office/officeart/2005/8/layout/process5"/>
    <dgm:cxn modelId="{278FB592-AC70-42B6-B43B-1F9F8D624FDE}" type="presOf" srcId="{3949E866-86AE-4318-B7EF-3602A5C6BD9C}" destId="{D477A446-0EDB-428E-B992-79E06951C337}" srcOrd="0" destOrd="0" presId="urn:microsoft.com/office/officeart/2005/8/layout/process5"/>
    <dgm:cxn modelId="{2F9BCCAE-BC5F-4EC5-B5D8-A7F4ACBF990D}" type="presOf" srcId="{E8643042-654F-438E-9E32-AB36986DD4CE}" destId="{15CA2A3A-579F-421F-B43F-D61FFFDC7238}" srcOrd="0" destOrd="0" presId="urn:microsoft.com/office/officeart/2005/8/layout/process5"/>
    <dgm:cxn modelId="{296E82BB-1423-43C0-AE08-566B4738B5B1}" type="presOf" srcId="{5CADC786-6EFA-4D9B-88B6-82FA3D897C79}" destId="{32CD3168-B3E3-440A-BA3B-020F7EDA54C6}" srcOrd="0" destOrd="0" presId="urn:microsoft.com/office/officeart/2005/8/layout/process5"/>
    <dgm:cxn modelId="{32F551C5-4769-466E-B59E-6F1DFD7568F9}" type="presOf" srcId="{942F7ABA-8E04-4BC5-B536-49EC412ABE8C}" destId="{4AAFC099-C1CF-4C90-9F3D-5A43C9614C5D}" srcOrd="0" destOrd="0" presId="urn:microsoft.com/office/officeart/2005/8/layout/process5"/>
    <dgm:cxn modelId="{E3DD54C6-F103-425B-8DA8-192E3C338DF9}" type="presOf" srcId="{9A1721B8-0CD4-4FF0-8B30-871B23DEB3B5}" destId="{8B6FBFE1-292F-4612-9655-D887E0618540}" srcOrd="1" destOrd="0" presId="urn:microsoft.com/office/officeart/2005/8/layout/process5"/>
    <dgm:cxn modelId="{F78AF5CB-01ED-439A-A86E-6B3F74C983A4}" type="presOf" srcId="{E4B1EF18-7F4C-4D4F-8B03-3177A22B49AC}" destId="{2F3C99BB-1E0B-4792-80C5-F70B57EE47C7}" srcOrd="1" destOrd="0" presId="urn:microsoft.com/office/officeart/2005/8/layout/process5"/>
    <dgm:cxn modelId="{877210CD-5A39-4A18-8CA9-EBAEE822B217}" srcId="{B22E8C12-902A-408F-8537-47A9BF2BE4DC}" destId="{3949E866-86AE-4318-B7EF-3602A5C6BD9C}" srcOrd="2" destOrd="0" parTransId="{77F3A29F-BB45-4298-A6AA-D29A1044B9DF}" sibTransId="{E4B1EF18-7F4C-4D4F-8B03-3177A22B49AC}"/>
    <dgm:cxn modelId="{ABC779CF-2600-4698-8A9B-724009548965}" type="presOf" srcId="{D47F397C-58BF-4F92-883C-0D78B600AE16}" destId="{76EBE0CC-22B7-4AB7-A75D-734B93AD0E2E}" srcOrd="1" destOrd="0" presId="urn:microsoft.com/office/officeart/2005/8/layout/process5"/>
    <dgm:cxn modelId="{8E7DD6D1-9F08-457D-91EE-80DFDF33C8C9}" srcId="{B22E8C12-902A-408F-8537-47A9BF2BE4DC}" destId="{1ADEB06D-D5BF-4A5B-82E0-A728735FD92A}" srcOrd="7" destOrd="0" parTransId="{1F665668-B8E0-4021-9CC9-5C1380CEF85E}" sibTransId="{9FEB821F-BD0E-4C2F-9C4C-63F08870E219}"/>
    <dgm:cxn modelId="{BF11ABD4-ABA5-408B-8F26-A374A3D19DE7}" type="presOf" srcId="{CC7C01DB-6ADC-47B0-9D9F-D8B37F073623}" destId="{0FCA7106-DB5E-4893-8B93-7EA3FC22C14A}" srcOrd="1" destOrd="0" presId="urn:microsoft.com/office/officeart/2005/8/layout/process5"/>
    <dgm:cxn modelId="{B9D45EED-49F3-4D66-A99D-6DA3779D484B}" type="presOf" srcId="{68EEC7CE-DC15-4794-BC06-7DA69D9E853B}" destId="{1EACD004-8AA8-4284-9D2B-A3F3AFFA8BC0}" srcOrd="0" destOrd="0" presId="urn:microsoft.com/office/officeart/2005/8/layout/process5"/>
    <dgm:cxn modelId="{1D5B04F3-7F18-4B02-BB68-113C2DF829AA}" srcId="{B22E8C12-902A-408F-8537-47A9BF2BE4DC}" destId="{5CADC786-6EFA-4D9B-88B6-82FA3D897C79}" srcOrd="3" destOrd="0" parTransId="{41F94B14-79CD-4F2A-8BB7-D3D79387D865}" sibTransId="{AADBC5C1-D195-4CC3-859D-B0C3CD4D498D}"/>
    <dgm:cxn modelId="{669B24FB-02E5-4F68-9B16-B2713B052F80}" type="presOf" srcId="{E1612D0E-F9AF-4B74-83B0-32ADB29B2E62}" destId="{6F8C211D-D9A9-4F12-ADB6-3BEA6C45498F}" srcOrd="0" destOrd="0" presId="urn:microsoft.com/office/officeart/2005/8/layout/process5"/>
    <dgm:cxn modelId="{FBD61E0C-3B82-4BDD-9B41-AAC863893B66}" type="presParOf" srcId="{44F4F78E-A8AB-4067-BFF7-7374F176F7CC}" destId="{4AAFC099-C1CF-4C90-9F3D-5A43C9614C5D}" srcOrd="0" destOrd="0" presId="urn:microsoft.com/office/officeart/2005/8/layout/process5"/>
    <dgm:cxn modelId="{6A6597E5-263D-4B1E-A139-F23C1E5B617B}" type="presParOf" srcId="{44F4F78E-A8AB-4067-BFF7-7374F176F7CC}" destId="{1EACD004-8AA8-4284-9D2B-A3F3AFFA8BC0}" srcOrd="1" destOrd="0" presId="urn:microsoft.com/office/officeart/2005/8/layout/process5"/>
    <dgm:cxn modelId="{9520E9E8-1D81-403F-B74E-8E93E3A7D73B}" type="presParOf" srcId="{1EACD004-8AA8-4284-9D2B-A3F3AFFA8BC0}" destId="{A89BCA13-DC1B-4378-86A6-0D50E4E0F7F3}" srcOrd="0" destOrd="0" presId="urn:microsoft.com/office/officeart/2005/8/layout/process5"/>
    <dgm:cxn modelId="{4174D760-B6F2-423F-B456-757B3680E90A}" type="presParOf" srcId="{44F4F78E-A8AB-4067-BFF7-7374F176F7CC}" destId="{15CA2A3A-579F-421F-B43F-D61FFFDC7238}" srcOrd="2" destOrd="0" presId="urn:microsoft.com/office/officeart/2005/8/layout/process5"/>
    <dgm:cxn modelId="{3B72C355-FBC5-4D81-8BF6-B1CCFEC2A4B4}" type="presParOf" srcId="{44F4F78E-A8AB-4067-BFF7-7374F176F7CC}" destId="{DB1D0266-9D38-47EB-8ACA-E7C77F735193}" srcOrd="3" destOrd="0" presId="urn:microsoft.com/office/officeart/2005/8/layout/process5"/>
    <dgm:cxn modelId="{9D59110F-BDAF-4B1F-B211-9E5F962919FB}" type="presParOf" srcId="{DB1D0266-9D38-47EB-8ACA-E7C77F735193}" destId="{76EBE0CC-22B7-4AB7-A75D-734B93AD0E2E}" srcOrd="0" destOrd="0" presId="urn:microsoft.com/office/officeart/2005/8/layout/process5"/>
    <dgm:cxn modelId="{A79C21AF-BC8A-4558-98FE-E350B16E113B}" type="presParOf" srcId="{44F4F78E-A8AB-4067-BFF7-7374F176F7CC}" destId="{D477A446-0EDB-428E-B992-79E06951C337}" srcOrd="4" destOrd="0" presId="urn:microsoft.com/office/officeart/2005/8/layout/process5"/>
    <dgm:cxn modelId="{5C4BC9EC-4254-41B3-8AF2-729032A62A40}" type="presParOf" srcId="{44F4F78E-A8AB-4067-BFF7-7374F176F7CC}" destId="{1A4BE085-06FC-40DA-A2B9-D70734C3D7F5}" srcOrd="5" destOrd="0" presId="urn:microsoft.com/office/officeart/2005/8/layout/process5"/>
    <dgm:cxn modelId="{86C48275-821E-40D5-98FE-88464FF34B06}" type="presParOf" srcId="{1A4BE085-06FC-40DA-A2B9-D70734C3D7F5}" destId="{2F3C99BB-1E0B-4792-80C5-F70B57EE47C7}" srcOrd="0" destOrd="0" presId="urn:microsoft.com/office/officeart/2005/8/layout/process5"/>
    <dgm:cxn modelId="{221485F9-2D4D-4825-96D1-1878D6D52F1E}" type="presParOf" srcId="{44F4F78E-A8AB-4067-BFF7-7374F176F7CC}" destId="{32CD3168-B3E3-440A-BA3B-020F7EDA54C6}" srcOrd="6" destOrd="0" presId="urn:microsoft.com/office/officeart/2005/8/layout/process5"/>
    <dgm:cxn modelId="{50498BC5-0F74-4352-B540-234957BB11AD}" type="presParOf" srcId="{44F4F78E-A8AB-4067-BFF7-7374F176F7CC}" destId="{0D4BEFED-B9C1-488B-9906-C02F28DEF75D}" srcOrd="7" destOrd="0" presId="urn:microsoft.com/office/officeart/2005/8/layout/process5"/>
    <dgm:cxn modelId="{2AEC0DA7-CF77-4343-8090-CECD53C3C16D}" type="presParOf" srcId="{0D4BEFED-B9C1-488B-9906-C02F28DEF75D}" destId="{3D3ADE1D-ED16-4743-B1BE-3A4BF4A81436}" srcOrd="0" destOrd="0" presId="urn:microsoft.com/office/officeart/2005/8/layout/process5"/>
    <dgm:cxn modelId="{AB886383-1CEA-46CF-A9BC-9EE77657E722}" type="presParOf" srcId="{44F4F78E-A8AB-4067-BFF7-7374F176F7CC}" destId="{25F6E230-97F2-4661-8E2F-F23B5321A060}" srcOrd="8" destOrd="0" presId="urn:microsoft.com/office/officeart/2005/8/layout/process5"/>
    <dgm:cxn modelId="{B0860E63-B907-4002-973C-BA5163603F9E}" type="presParOf" srcId="{44F4F78E-A8AB-4067-BFF7-7374F176F7CC}" destId="{6F8C211D-D9A9-4F12-ADB6-3BEA6C45498F}" srcOrd="9" destOrd="0" presId="urn:microsoft.com/office/officeart/2005/8/layout/process5"/>
    <dgm:cxn modelId="{B6F9DCAE-9995-482F-8A98-FED6EE657BAF}" type="presParOf" srcId="{6F8C211D-D9A9-4F12-ADB6-3BEA6C45498F}" destId="{DB2A22AA-8C9B-49FF-92A4-80A66775DD84}" srcOrd="0" destOrd="0" presId="urn:microsoft.com/office/officeart/2005/8/layout/process5"/>
    <dgm:cxn modelId="{E3AB8CF0-5C7A-4D99-9854-D8F5FEFF6120}" type="presParOf" srcId="{44F4F78E-A8AB-4067-BFF7-7374F176F7CC}" destId="{B001FEE6-9760-4709-87AB-A172490B1319}" srcOrd="10" destOrd="0" presId="urn:microsoft.com/office/officeart/2005/8/layout/process5"/>
    <dgm:cxn modelId="{D4C5BA04-7862-4DF1-A627-5E0DDBF524BA}" type="presParOf" srcId="{44F4F78E-A8AB-4067-BFF7-7374F176F7CC}" destId="{C74B37DD-EAA6-4B27-89C4-46118EBAAD88}" srcOrd="11" destOrd="0" presId="urn:microsoft.com/office/officeart/2005/8/layout/process5"/>
    <dgm:cxn modelId="{217A21A0-22B1-4D23-8A96-1686D49B60B4}" type="presParOf" srcId="{C74B37DD-EAA6-4B27-89C4-46118EBAAD88}" destId="{8B6FBFE1-292F-4612-9655-D887E0618540}" srcOrd="0" destOrd="0" presId="urn:microsoft.com/office/officeart/2005/8/layout/process5"/>
    <dgm:cxn modelId="{445F4025-81E5-4D72-BC2A-3E3223547CB5}" type="presParOf" srcId="{44F4F78E-A8AB-4067-BFF7-7374F176F7CC}" destId="{A24A9A70-2511-4388-9908-0A035BEDBEBF}" srcOrd="12" destOrd="0" presId="urn:microsoft.com/office/officeart/2005/8/layout/process5"/>
    <dgm:cxn modelId="{1E37C06B-2371-4B3B-A51D-58585DBE3E3F}" type="presParOf" srcId="{44F4F78E-A8AB-4067-BFF7-7374F176F7CC}" destId="{55BE9A07-82E9-4855-9BF4-54789E3DBB54}" srcOrd="13" destOrd="0" presId="urn:microsoft.com/office/officeart/2005/8/layout/process5"/>
    <dgm:cxn modelId="{26905349-1EAE-401B-8706-790F0B57B4AD}" type="presParOf" srcId="{55BE9A07-82E9-4855-9BF4-54789E3DBB54}" destId="{0FCA7106-DB5E-4893-8B93-7EA3FC22C14A}" srcOrd="0" destOrd="0" presId="urn:microsoft.com/office/officeart/2005/8/layout/process5"/>
    <dgm:cxn modelId="{53090422-E2F8-408E-9737-3CA1E0F11020}" type="presParOf" srcId="{44F4F78E-A8AB-4067-BFF7-7374F176F7CC}" destId="{DC45C0F2-B1E8-489A-8134-CE981DF96C79}"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C2B62F4-733D-40A3-AA9C-DC33772ADD7A}" type="doc">
      <dgm:prSet loTypeId="urn:microsoft.com/office/officeart/2005/8/layout/process5" loCatId="process" qsTypeId="urn:microsoft.com/office/officeart/2005/8/quickstyle/simple1" qsCatId="simple" csTypeId="urn:microsoft.com/office/officeart/2005/8/colors/colorful5" csCatId="colorful" phldr="1"/>
      <dgm:spPr/>
      <dgm:t>
        <a:bodyPr/>
        <a:lstStyle/>
        <a:p>
          <a:endParaRPr lang="fr-FR"/>
        </a:p>
      </dgm:t>
    </dgm:pt>
    <dgm:pt modelId="{7DE9EE40-78F2-4757-AFA0-3BBF90B99F3E}">
      <dgm:prSet phldrT="[Texte]"/>
      <dgm:spPr/>
      <dgm:t>
        <a:bodyPr/>
        <a:lstStyle/>
        <a:p>
          <a:r>
            <a:rPr lang="fr-FR" dirty="0"/>
            <a:t>Sollicitation tardive du service commun </a:t>
          </a:r>
        </a:p>
      </dgm:t>
    </dgm:pt>
    <dgm:pt modelId="{ADCA2569-A1F2-46CC-848B-768187523A60}" type="parTrans" cxnId="{B9B23C00-008E-46C7-9626-E9A8E686F715}">
      <dgm:prSet/>
      <dgm:spPr/>
      <dgm:t>
        <a:bodyPr/>
        <a:lstStyle/>
        <a:p>
          <a:endParaRPr lang="fr-FR"/>
        </a:p>
      </dgm:t>
    </dgm:pt>
    <dgm:pt modelId="{4BBA3B78-96A6-4F4F-9FCC-D29CE37C26A9}" type="sibTrans" cxnId="{B9B23C00-008E-46C7-9626-E9A8E686F715}">
      <dgm:prSet/>
      <dgm:spPr/>
      <dgm:t>
        <a:bodyPr/>
        <a:lstStyle/>
        <a:p>
          <a:endParaRPr lang="fr-FR"/>
        </a:p>
      </dgm:t>
    </dgm:pt>
    <dgm:pt modelId="{31A0AD4F-1696-4595-87F9-6409C8A44CF3}">
      <dgm:prSet phldrT="[Texte]"/>
      <dgm:spPr/>
      <dgm:t>
        <a:bodyPr/>
        <a:lstStyle/>
        <a:p>
          <a:r>
            <a:rPr lang="fr-FR" dirty="0"/>
            <a:t>Etudes de conception en cours par la MOE </a:t>
          </a:r>
        </a:p>
      </dgm:t>
    </dgm:pt>
    <dgm:pt modelId="{C25E3827-06C8-49AA-9EF6-5C267D2C0B21}" type="parTrans" cxnId="{AD871A5D-E252-4BB2-BB2F-D7C1F712C496}">
      <dgm:prSet/>
      <dgm:spPr/>
      <dgm:t>
        <a:bodyPr/>
        <a:lstStyle/>
        <a:p>
          <a:endParaRPr lang="fr-FR"/>
        </a:p>
      </dgm:t>
    </dgm:pt>
    <dgm:pt modelId="{EC49E14C-0A01-45BE-A38B-F72D362048CB}" type="sibTrans" cxnId="{AD871A5D-E252-4BB2-BB2F-D7C1F712C496}">
      <dgm:prSet/>
      <dgm:spPr/>
      <dgm:t>
        <a:bodyPr/>
        <a:lstStyle/>
        <a:p>
          <a:endParaRPr lang="fr-FR"/>
        </a:p>
      </dgm:t>
    </dgm:pt>
    <dgm:pt modelId="{E2F794A5-636B-4140-9684-7EAE810DE9E1}">
      <dgm:prSet phldrT="[Texte]"/>
      <dgm:spPr/>
      <dgm:t>
        <a:bodyPr/>
        <a:lstStyle/>
        <a:p>
          <a:r>
            <a:rPr lang="fr-FR" dirty="0"/>
            <a:t>Conseil de l’économe de flux mal perçu par la MOE </a:t>
          </a:r>
        </a:p>
      </dgm:t>
    </dgm:pt>
    <dgm:pt modelId="{706FCFE1-6894-4CEA-9FD3-9A4CE2D41C61}" type="parTrans" cxnId="{451F89CC-FDC2-4FAF-8F89-11BEB582C638}">
      <dgm:prSet/>
      <dgm:spPr/>
      <dgm:t>
        <a:bodyPr/>
        <a:lstStyle/>
        <a:p>
          <a:endParaRPr lang="fr-FR"/>
        </a:p>
      </dgm:t>
    </dgm:pt>
    <dgm:pt modelId="{4B353B78-8E18-44A1-B68C-7AA935507F01}" type="sibTrans" cxnId="{451F89CC-FDC2-4FAF-8F89-11BEB582C638}">
      <dgm:prSet/>
      <dgm:spPr/>
      <dgm:t>
        <a:bodyPr/>
        <a:lstStyle/>
        <a:p>
          <a:endParaRPr lang="fr-FR"/>
        </a:p>
      </dgm:t>
    </dgm:pt>
    <dgm:pt modelId="{E8A90B88-7BEB-4894-ABE6-DAF4E8209706}">
      <dgm:prSet phldrT="[Texte]"/>
      <dgm:spPr/>
      <dgm:t>
        <a:bodyPr/>
        <a:lstStyle/>
        <a:p>
          <a:r>
            <a:rPr lang="fr-FR" dirty="0"/>
            <a:t>Modification du projet, des CCTP et autres pièces écrites </a:t>
          </a:r>
        </a:p>
      </dgm:t>
    </dgm:pt>
    <dgm:pt modelId="{922B05F5-CF30-479A-9529-5691ABA89CC5}" type="parTrans" cxnId="{E16C6055-B614-4E3F-816B-A25EB1FB3E23}">
      <dgm:prSet/>
      <dgm:spPr/>
      <dgm:t>
        <a:bodyPr/>
        <a:lstStyle/>
        <a:p>
          <a:endParaRPr lang="fr-FR"/>
        </a:p>
      </dgm:t>
    </dgm:pt>
    <dgm:pt modelId="{2E13CA89-BB3D-4CC3-BC5E-1B29EECFFABC}" type="sibTrans" cxnId="{E16C6055-B614-4E3F-816B-A25EB1FB3E23}">
      <dgm:prSet/>
      <dgm:spPr/>
      <dgm:t>
        <a:bodyPr/>
        <a:lstStyle/>
        <a:p>
          <a:endParaRPr lang="fr-FR"/>
        </a:p>
      </dgm:t>
    </dgm:pt>
    <dgm:pt modelId="{58FB8D47-12D1-426F-ADF5-B6B2FD0BF2E5}">
      <dgm:prSet/>
      <dgm:spPr/>
      <dgm:t>
        <a:bodyPr/>
        <a:lstStyle/>
        <a:p>
          <a:r>
            <a:rPr lang="fr-FR" dirty="0"/>
            <a:t>Nécessite une prise de position forte de la MOA ou le projet ne disposera pas d’une ambition énergétique forte </a:t>
          </a:r>
        </a:p>
      </dgm:t>
    </dgm:pt>
    <dgm:pt modelId="{DC38506F-099E-4071-89F7-12D85D553EB6}" type="parTrans" cxnId="{83615175-270C-43A0-A371-B6FF21A1E75E}">
      <dgm:prSet/>
      <dgm:spPr/>
      <dgm:t>
        <a:bodyPr/>
        <a:lstStyle/>
        <a:p>
          <a:endParaRPr lang="fr-FR"/>
        </a:p>
      </dgm:t>
    </dgm:pt>
    <dgm:pt modelId="{F9E5661E-28FE-4125-8F32-C91924709815}" type="sibTrans" cxnId="{83615175-270C-43A0-A371-B6FF21A1E75E}">
      <dgm:prSet/>
      <dgm:spPr/>
      <dgm:t>
        <a:bodyPr/>
        <a:lstStyle/>
        <a:p>
          <a:endParaRPr lang="fr-FR"/>
        </a:p>
      </dgm:t>
    </dgm:pt>
    <dgm:pt modelId="{65A56882-6630-4BF5-AE75-F27CEEA969E9}" type="pres">
      <dgm:prSet presAssocID="{9C2B62F4-733D-40A3-AA9C-DC33772ADD7A}" presName="diagram" presStyleCnt="0">
        <dgm:presLayoutVars>
          <dgm:dir/>
          <dgm:resizeHandles val="exact"/>
        </dgm:presLayoutVars>
      </dgm:prSet>
      <dgm:spPr/>
    </dgm:pt>
    <dgm:pt modelId="{1568A55F-86B3-439A-A468-C844E9EB9BDD}" type="pres">
      <dgm:prSet presAssocID="{7DE9EE40-78F2-4757-AFA0-3BBF90B99F3E}" presName="node" presStyleLbl="node1" presStyleIdx="0" presStyleCnt="5">
        <dgm:presLayoutVars>
          <dgm:bulletEnabled val="1"/>
        </dgm:presLayoutVars>
      </dgm:prSet>
      <dgm:spPr/>
    </dgm:pt>
    <dgm:pt modelId="{05DC75A4-FB02-4705-9D94-8F80811E0AAB}" type="pres">
      <dgm:prSet presAssocID="{4BBA3B78-96A6-4F4F-9FCC-D29CE37C26A9}" presName="sibTrans" presStyleLbl="sibTrans2D1" presStyleIdx="0" presStyleCnt="4"/>
      <dgm:spPr/>
    </dgm:pt>
    <dgm:pt modelId="{C2129AC0-D6CE-468E-BEE5-96954F2391BF}" type="pres">
      <dgm:prSet presAssocID="{4BBA3B78-96A6-4F4F-9FCC-D29CE37C26A9}" presName="connectorText" presStyleLbl="sibTrans2D1" presStyleIdx="0" presStyleCnt="4"/>
      <dgm:spPr/>
    </dgm:pt>
    <dgm:pt modelId="{AC6BE688-DEC5-4918-A31D-534467078154}" type="pres">
      <dgm:prSet presAssocID="{31A0AD4F-1696-4595-87F9-6409C8A44CF3}" presName="node" presStyleLbl="node1" presStyleIdx="1" presStyleCnt="5">
        <dgm:presLayoutVars>
          <dgm:bulletEnabled val="1"/>
        </dgm:presLayoutVars>
      </dgm:prSet>
      <dgm:spPr/>
    </dgm:pt>
    <dgm:pt modelId="{DB9BE0A6-8079-4945-8673-6C52B790CE92}" type="pres">
      <dgm:prSet presAssocID="{EC49E14C-0A01-45BE-A38B-F72D362048CB}" presName="sibTrans" presStyleLbl="sibTrans2D1" presStyleIdx="1" presStyleCnt="4"/>
      <dgm:spPr/>
    </dgm:pt>
    <dgm:pt modelId="{07E1575E-5877-4360-8229-21D6B958AF59}" type="pres">
      <dgm:prSet presAssocID="{EC49E14C-0A01-45BE-A38B-F72D362048CB}" presName="connectorText" presStyleLbl="sibTrans2D1" presStyleIdx="1" presStyleCnt="4"/>
      <dgm:spPr/>
    </dgm:pt>
    <dgm:pt modelId="{068A0FE7-118B-4171-9F76-2CF90BD2F383}" type="pres">
      <dgm:prSet presAssocID="{E2F794A5-636B-4140-9684-7EAE810DE9E1}" presName="node" presStyleLbl="node1" presStyleIdx="2" presStyleCnt="5">
        <dgm:presLayoutVars>
          <dgm:bulletEnabled val="1"/>
        </dgm:presLayoutVars>
      </dgm:prSet>
      <dgm:spPr/>
    </dgm:pt>
    <dgm:pt modelId="{3EA312D6-4274-43F2-BB91-AA0CE10A4684}" type="pres">
      <dgm:prSet presAssocID="{4B353B78-8E18-44A1-B68C-7AA935507F01}" presName="sibTrans" presStyleLbl="sibTrans2D1" presStyleIdx="2" presStyleCnt="4"/>
      <dgm:spPr/>
    </dgm:pt>
    <dgm:pt modelId="{9EC20D2F-567E-4BC0-873E-CA04892977FD}" type="pres">
      <dgm:prSet presAssocID="{4B353B78-8E18-44A1-B68C-7AA935507F01}" presName="connectorText" presStyleLbl="sibTrans2D1" presStyleIdx="2" presStyleCnt="4"/>
      <dgm:spPr/>
    </dgm:pt>
    <dgm:pt modelId="{71D31F23-365F-45B3-AE0D-7FBEC8174B89}" type="pres">
      <dgm:prSet presAssocID="{E8A90B88-7BEB-4894-ABE6-DAF4E8209706}" presName="node" presStyleLbl="node1" presStyleIdx="3" presStyleCnt="5">
        <dgm:presLayoutVars>
          <dgm:bulletEnabled val="1"/>
        </dgm:presLayoutVars>
      </dgm:prSet>
      <dgm:spPr/>
    </dgm:pt>
    <dgm:pt modelId="{5644E48F-F952-4269-A2A3-59B6AF3DDE6A}" type="pres">
      <dgm:prSet presAssocID="{2E13CA89-BB3D-4CC3-BC5E-1B29EECFFABC}" presName="sibTrans" presStyleLbl="sibTrans2D1" presStyleIdx="3" presStyleCnt="4"/>
      <dgm:spPr/>
    </dgm:pt>
    <dgm:pt modelId="{751E0E40-8C51-4405-AB07-D70EC1C47F76}" type="pres">
      <dgm:prSet presAssocID="{2E13CA89-BB3D-4CC3-BC5E-1B29EECFFABC}" presName="connectorText" presStyleLbl="sibTrans2D1" presStyleIdx="3" presStyleCnt="4"/>
      <dgm:spPr/>
    </dgm:pt>
    <dgm:pt modelId="{A177FE9A-A050-4556-BD96-6472B59C0C4B}" type="pres">
      <dgm:prSet presAssocID="{58FB8D47-12D1-426F-ADF5-B6B2FD0BF2E5}" presName="node" presStyleLbl="node1" presStyleIdx="4" presStyleCnt="5">
        <dgm:presLayoutVars>
          <dgm:bulletEnabled val="1"/>
        </dgm:presLayoutVars>
      </dgm:prSet>
      <dgm:spPr/>
    </dgm:pt>
  </dgm:ptLst>
  <dgm:cxnLst>
    <dgm:cxn modelId="{B9B23C00-008E-46C7-9626-E9A8E686F715}" srcId="{9C2B62F4-733D-40A3-AA9C-DC33772ADD7A}" destId="{7DE9EE40-78F2-4757-AFA0-3BBF90B99F3E}" srcOrd="0" destOrd="0" parTransId="{ADCA2569-A1F2-46CC-848B-768187523A60}" sibTransId="{4BBA3B78-96A6-4F4F-9FCC-D29CE37C26A9}"/>
    <dgm:cxn modelId="{BD882636-34F8-4087-A813-2E3AB2C17AEF}" type="presOf" srcId="{E2F794A5-636B-4140-9684-7EAE810DE9E1}" destId="{068A0FE7-118B-4171-9F76-2CF90BD2F383}" srcOrd="0" destOrd="0" presId="urn:microsoft.com/office/officeart/2005/8/layout/process5"/>
    <dgm:cxn modelId="{AD871A5D-E252-4BB2-BB2F-D7C1F712C496}" srcId="{9C2B62F4-733D-40A3-AA9C-DC33772ADD7A}" destId="{31A0AD4F-1696-4595-87F9-6409C8A44CF3}" srcOrd="1" destOrd="0" parTransId="{C25E3827-06C8-49AA-9EF6-5C267D2C0B21}" sibTransId="{EC49E14C-0A01-45BE-A38B-F72D362048CB}"/>
    <dgm:cxn modelId="{7F531F65-167C-4F67-9083-C046E8566FE6}" type="presOf" srcId="{E8A90B88-7BEB-4894-ABE6-DAF4E8209706}" destId="{71D31F23-365F-45B3-AE0D-7FBEC8174B89}" srcOrd="0" destOrd="0" presId="urn:microsoft.com/office/officeart/2005/8/layout/process5"/>
    <dgm:cxn modelId="{3C9A9045-E2A5-48AC-949C-2AA8A4EA5273}" type="presOf" srcId="{58FB8D47-12D1-426F-ADF5-B6B2FD0BF2E5}" destId="{A177FE9A-A050-4556-BD96-6472B59C0C4B}" srcOrd="0" destOrd="0" presId="urn:microsoft.com/office/officeart/2005/8/layout/process5"/>
    <dgm:cxn modelId="{D2BE0C4C-41F4-4674-98EB-BA27DA4BAB0E}" type="presOf" srcId="{4B353B78-8E18-44A1-B68C-7AA935507F01}" destId="{9EC20D2F-567E-4BC0-873E-CA04892977FD}" srcOrd="1" destOrd="0" presId="urn:microsoft.com/office/officeart/2005/8/layout/process5"/>
    <dgm:cxn modelId="{B5D1AD6D-7A70-47F1-A50B-FAB2F05FA0D0}" type="presOf" srcId="{2E13CA89-BB3D-4CC3-BC5E-1B29EECFFABC}" destId="{5644E48F-F952-4269-A2A3-59B6AF3DDE6A}" srcOrd="0" destOrd="0" presId="urn:microsoft.com/office/officeart/2005/8/layout/process5"/>
    <dgm:cxn modelId="{E16C6055-B614-4E3F-816B-A25EB1FB3E23}" srcId="{9C2B62F4-733D-40A3-AA9C-DC33772ADD7A}" destId="{E8A90B88-7BEB-4894-ABE6-DAF4E8209706}" srcOrd="3" destOrd="0" parTransId="{922B05F5-CF30-479A-9529-5691ABA89CC5}" sibTransId="{2E13CA89-BB3D-4CC3-BC5E-1B29EECFFABC}"/>
    <dgm:cxn modelId="{83615175-270C-43A0-A371-B6FF21A1E75E}" srcId="{9C2B62F4-733D-40A3-AA9C-DC33772ADD7A}" destId="{58FB8D47-12D1-426F-ADF5-B6B2FD0BF2E5}" srcOrd="4" destOrd="0" parTransId="{DC38506F-099E-4071-89F7-12D85D553EB6}" sibTransId="{F9E5661E-28FE-4125-8F32-C91924709815}"/>
    <dgm:cxn modelId="{582A0082-3F8B-48AD-8246-C94CD7603BE6}" type="presOf" srcId="{7DE9EE40-78F2-4757-AFA0-3BBF90B99F3E}" destId="{1568A55F-86B3-439A-A468-C844E9EB9BDD}" srcOrd="0" destOrd="0" presId="urn:microsoft.com/office/officeart/2005/8/layout/process5"/>
    <dgm:cxn modelId="{4B212E99-B020-4DAC-B16C-4F578B8159A8}" type="presOf" srcId="{4BBA3B78-96A6-4F4F-9FCC-D29CE37C26A9}" destId="{05DC75A4-FB02-4705-9D94-8F80811E0AAB}" srcOrd="0" destOrd="0" presId="urn:microsoft.com/office/officeart/2005/8/layout/process5"/>
    <dgm:cxn modelId="{562D80AB-8059-42DC-9B15-FE7B10B08CAF}" type="presOf" srcId="{2E13CA89-BB3D-4CC3-BC5E-1B29EECFFABC}" destId="{751E0E40-8C51-4405-AB07-D70EC1C47F76}" srcOrd="1" destOrd="0" presId="urn:microsoft.com/office/officeart/2005/8/layout/process5"/>
    <dgm:cxn modelId="{C10085AD-D6D0-43AF-A774-1B09677E6183}" type="presOf" srcId="{EC49E14C-0A01-45BE-A38B-F72D362048CB}" destId="{07E1575E-5877-4360-8229-21D6B958AF59}" srcOrd="1" destOrd="0" presId="urn:microsoft.com/office/officeart/2005/8/layout/process5"/>
    <dgm:cxn modelId="{271C6BB3-2C44-4E67-9972-1FFD785282DE}" type="presOf" srcId="{9C2B62F4-733D-40A3-AA9C-DC33772ADD7A}" destId="{65A56882-6630-4BF5-AE75-F27CEEA969E9}" srcOrd="0" destOrd="0" presId="urn:microsoft.com/office/officeart/2005/8/layout/process5"/>
    <dgm:cxn modelId="{451F89CC-FDC2-4FAF-8F89-11BEB582C638}" srcId="{9C2B62F4-733D-40A3-AA9C-DC33772ADD7A}" destId="{E2F794A5-636B-4140-9684-7EAE810DE9E1}" srcOrd="2" destOrd="0" parTransId="{706FCFE1-6894-4CEA-9FD3-9A4CE2D41C61}" sibTransId="{4B353B78-8E18-44A1-B68C-7AA935507F01}"/>
    <dgm:cxn modelId="{17924FE1-78FE-4DEC-8F2E-A90C85913142}" type="presOf" srcId="{4BBA3B78-96A6-4F4F-9FCC-D29CE37C26A9}" destId="{C2129AC0-D6CE-468E-BEE5-96954F2391BF}" srcOrd="1" destOrd="0" presId="urn:microsoft.com/office/officeart/2005/8/layout/process5"/>
    <dgm:cxn modelId="{411CCAE9-EC9A-4D64-A690-08E9B9584528}" type="presOf" srcId="{31A0AD4F-1696-4595-87F9-6409C8A44CF3}" destId="{AC6BE688-DEC5-4918-A31D-534467078154}" srcOrd="0" destOrd="0" presId="urn:microsoft.com/office/officeart/2005/8/layout/process5"/>
    <dgm:cxn modelId="{DDB4F1F3-BBAB-4519-980B-BAE375856C87}" type="presOf" srcId="{4B353B78-8E18-44A1-B68C-7AA935507F01}" destId="{3EA312D6-4274-43F2-BB91-AA0CE10A4684}" srcOrd="0" destOrd="0" presId="urn:microsoft.com/office/officeart/2005/8/layout/process5"/>
    <dgm:cxn modelId="{AF0E39F4-F209-43B3-BB37-F03321135B14}" type="presOf" srcId="{EC49E14C-0A01-45BE-A38B-F72D362048CB}" destId="{DB9BE0A6-8079-4945-8673-6C52B790CE92}" srcOrd="0" destOrd="0" presId="urn:microsoft.com/office/officeart/2005/8/layout/process5"/>
    <dgm:cxn modelId="{02F483EC-E5D5-4A12-AD55-FF40C6B9F543}" type="presParOf" srcId="{65A56882-6630-4BF5-AE75-F27CEEA969E9}" destId="{1568A55F-86B3-439A-A468-C844E9EB9BDD}" srcOrd="0" destOrd="0" presId="urn:microsoft.com/office/officeart/2005/8/layout/process5"/>
    <dgm:cxn modelId="{06ED863A-21AE-40EB-BD6D-6EFFA8A91551}" type="presParOf" srcId="{65A56882-6630-4BF5-AE75-F27CEEA969E9}" destId="{05DC75A4-FB02-4705-9D94-8F80811E0AAB}" srcOrd="1" destOrd="0" presId="urn:microsoft.com/office/officeart/2005/8/layout/process5"/>
    <dgm:cxn modelId="{EAC4F389-ACA1-4012-9BB2-3246A3AE4FEA}" type="presParOf" srcId="{05DC75A4-FB02-4705-9D94-8F80811E0AAB}" destId="{C2129AC0-D6CE-468E-BEE5-96954F2391BF}" srcOrd="0" destOrd="0" presId="urn:microsoft.com/office/officeart/2005/8/layout/process5"/>
    <dgm:cxn modelId="{776948EE-4C79-4837-B79D-84567D58176C}" type="presParOf" srcId="{65A56882-6630-4BF5-AE75-F27CEEA969E9}" destId="{AC6BE688-DEC5-4918-A31D-534467078154}" srcOrd="2" destOrd="0" presId="urn:microsoft.com/office/officeart/2005/8/layout/process5"/>
    <dgm:cxn modelId="{E382FDE1-8772-443B-964A-7C7F7C6E539F}" type="presParOf" srcId="{65A56882-6630-4BF5-AE75-F27CEEA969E9}" destId="{DB9BE0A6-8079-4945-8673-6C52B790CE92}" srcOrd="3" destOrd="0" presId="urn:microsoft.com/office/officeart/2005/8/layout/process5"/>
    <dgm:cxn modelId="{D79B4D2B-1445-46B0-92C1-094FEBC97EE2}" type="presParOf" srcId="{DB9BE0A6-8079-4945-8673-6C52B790CE92}" destId="{07E1575E-5877-4360-8229-21D6B958AF59}" srcOrd="0" destOrd="0" presId="urn:microsoft.com/office/officeart/2005/8/layout/process5"/>
    <dgm:cxn modelId="{4823C72A-7BFF-4C3D-A5E9-2863D27F90A2}" type="presParOf" srcId="{65A56882-6630-4BF5-AE75-F27CEEA969E9}" destId="{068A0FE7-118B-4171-9F76-2CF90BD2F383}" srcOrd="4" destOrd="0" presId="urn:microsoft.com/office/officeart/2005/8/layout/process5"/>
    <dgm:cxn modelId="{9C505B6A-9B7A-42FF-B588-6882CA5C6A6F}" type="presParOf" srcId="{65A56882-6630-4BF5-AE75-F27CEEA969E9}" destId="{3EA312D6-4274-43F2-BB91-AA0CE10A4684}" srcOrd="5" destOrd="0" presId="urn:microsoft.com/office/officeart/2005/8/layout/process5"/>
    <dgm:cxn modelId="{4D747A8E-7727-41A6-A6C0-5AF9EBABA40F}" type="presParOf" srcId="{3EA312D6-4274-43F2-BB91-AA0CE10A4684}" destId="{9EC20D2F-567E-4BC0-873E-CA04892977FD}" srcOrd="0" destOrd="0" presId="urn:microsoft.com/office/officeart/2005/8/layout/process5"/>
    <dgm:cxn modelId="{AB3D105F-0976-4283-A35A-49B4A4A83394}" type="presParOf" srcId="{65A56882-6630-4BF5-AE75-F27CEEA969E9}" destId="{71D31F23-365F-45B3-AE0D-7FBEC8174B89}" srcOrd="6" destOrd="0" presId="urn:microsoft.com/office/officeart/2005/8/layout/process5"/>
    <dgm:cxn modelId="{1CD6CD60-43F3-48BE-A11C-A656C64E6FBF}" type="presParOf" srcId="{65A56882-6630-4BF5-AE75-F27CEEA969E9}" destId="{5644E48F-F952-4269-A2A3-59B6AF3DDE6A}" srcOrd="7" destOrd="0" presId="urn:microsoft.com/office/officeart/2005/8/layout/process5"/>
    <dgm:cxn modelId="{675A11FE-41C1-448A-8CDF-D248242D69BD}" type="presParOf" srcId="{5644E48F-F952-4269-A2A3-59B6AF3DDE6A}" destId="{751E0E40-8C51-4405-AB07-D70EC1C47F76}" srcOrd="0" destOrd="0" presId="urn:microsoft.com/office/officeart/2005/8/layout/process5"/>
    <dgm:cxn modelId="{AAD23468-0474-4662-8418-A1AAC5820AEC}" type="presParOf" srcId="{65A56882-6630-4BF5-AE75-F27CEEA969E9}" destId="{A177FE9A-A050-4556-BD96-6472B59C0C4B}" srcOrd="8"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358F8B-2508-4FEA-ACA2-81E75D9205CD}" type="doc">
      <dgm:prSet loTypeId="urn:microsoft.com/office/officeart/2005/8/layout/chevron1" loCatId="process" qsTypeId="urn:microsoft.com/office/officeart/2005/8/quickstyle/simple1" qsCatId="simple" csTypeId="urn:microsoft.com/office/officeart/2005/8/colors/colorful1" csCatId="colorful" phldr="1"/>
      <dgm:spPr/>
    </dgm:pt>
    <dgm:pt modelId="{B992B7E8-6A3B-4AAB-B922-C84EE7EECED9}">
      <dgm:prSet phldrT="[Texte]"/>
      <dgm:spPr/>
      <dgm:t>
        <a:bodyPr/>
        <a:lstStyle/>
        <a:p>
          <a:r>
            <a:rPr lang="fr-FR" dirty="0">
              <a:solidFill>
                <a:schemeClr val="bg2">
                  <a:lumMod val="25000"/>
                </a:schemeClr>
              </a:solidFill>
            </a:rPr>
            <a:t>Recensement des besoins , des objectifs et obligations  réglementaires</a:t>
          </a:r>
        </a:p>
      </dgm:t>
    </dgm:pt>
    <dgm:pt modelId="{AE7B2A72-79FE-4D6B-A3DA-3AAE2E692529}" type="parTrans" cxnId="{C05EE17B-1255-492A-B419-7B170ABDCE96}">
      <dgm:prSet/>
      <dgm:spPr/>
      <dgm:t>
        <a:bodyPr/>
        <a:lstStyle/>
        <a:p>
          <a:endParaRPr lang="fr-FR"/>
        </a:p>
      </dgm:t>
    </dgm:pt>
    <dgm:pt modelId="{169D5317-0E3A-4F40-8992-31045A72CA0D}" type="sibTrans" cxnId="{C05EE17B-1255-492A-B419-7B170ABDCE96}">
      <dgm:prSet/>
      <dgm:spPr/>
      <dgm:t>
        <a:bodyPr/>
        <a:lstStyle/>
        <a:p>
          <a:endParaRPr lang="fr-FR"/>
        </a:p>
      </dgm:t>
    </dgm:pt>
    <dgm:pt modelId="{EFF9971A-B418-4BC6-8437-1AA391B24963}">
      <dgm:prSet phldrT="[Texte]"/>
      <dgm:spPr/>
      <dgm:t>
        <a:bodyPr/>
        <a:lstStyle/>
        <a:p>
          <a:r>
            <a:rPr lang="fr-FR" dirty="0">
              <a:solidFill>
                <a:schemeClr val="tx1"/>
              </a:solidFill>
            </a:rPr>
            <a:t>Définitions des travaux à réaliser </a:t>
          </a:r>
        </a:p>
      </dgm:t>
    </dgm:pt>
    <dgm:pt modelId="{7CC3B801-6099-4500-84FA-BC2033190E5A}" type="parTrans" cxnId="{BFB17010-586D-48AF-A81C-67BD9B985F70}">
      <dgm:prSet/>
      <dgm:spPr/>
      <dgm:t>
        <a:bodyPr/>
        <a:lstStyle/>
        <a:p>
          <a:endParaRPr lang="fr-FR"/>
        </a:p>
      </dgm:t>
    </dgm:pt>
    <dgm:pt modelId="{2D9C182A-D25E-440A-9577-F23FBCA5CBA4}" type="sibTrans" cxnId="{BFB17010-586D-48AF-A81C-67BD9B985F70}">
      <dgm:prSet/>
      <dgm:spPr/>
      <dgm:t>
        <a:bodyPr/>
        <a:lstStyle/>
        <a:p>
          <a:endParaRPr lang="fr-FR"/>
        </a:p>
      </dgm:t>
    </dgm:pt>
    <dgm:pt modelId="{326DA8CB-8999-472D-9714-4FEFE36CDA73}">
      <dgm:prSet phldrT="[Texte]"/>
      <dgm:spPr/>
      <dgm:t>
        <a:bodyPr/>
        <a:lstStyle/>
        <a:p>
          <a:r>
            <a:rPr lang="fr-FR" dirty="0">
              <a:solidFill>
                <a:schemeClr val="tx1"/>
              </a:solidFill>
            </a:rPr>
            <a:t>Estimation du cout des travaux </a:t>
          </a:r>
        </a:p>
      </dgm:t>
    </dgm:pt>
    <dgm:pt modelId="{D88ECC94-62DF-4EEC-8FCA-26D150D1C546}" type="parTrans" cxnId="{1AA69029-76C1-47A2-ADE6-8C0D40BD3B2B}">
      <dgm:prSet/>
      <dgm:spPr/>
      <dgm:t>
        <a:bodyPr/>
        <a:lstStyle/>
        <a:p>
          <a:endParaRPr lang="fr-FR"/>
        </a:p>
      </dgm:t>
    </dgm:pt>
    <dgm:pt modelId="{4BFDF95C-2F84-40A2-B740-481953E42066}" type="sibTrans" cxnId="{1AA69029-76C1-47A2-ADE6-8C0D40BD3B2B}">
      <dgm:prSet/>
      <dgm:spPr/>
      <dgm:t>
        <a:bodyPr/>
        <a:lstStyle/>
        <a:p>
          <a:endParaRPr lang="fr-FR"/>
        </a:p>
      </dgm:t>
    </dgm:pt>
    <dgm:pt modelId="{FF14B8BD-B6C2-47F6-B827-BEA84CD97469}">
      <dgm:prSet/>
      <dgm:spPr/>
      <dgm:t>
        <a:bodyPr/>
        <a:lstStyle/>
        <a:p>
          <a:r>
            <a:rPr lang="fr-FR" dirty="0"/>
            <a:t>Analyse des études préalable réalisées en amont </a:t>
          </a:r>
        </a:p>
      </dgm:t>
    </dgm:pt>
    <dgm:pt modelId="{15FCDDE8-52AD-4DEC-A595-B174C4E6FE2C}" type="parTrans" cxnId="{BA398E8A-0655-4F42-BC92-03E514CDA72E}">
      <dgm:prSet/>
      <dgm:spPr/>
      <dgm:t>
        <a:bodyPr/>
        <a:lstStyle/>
        <a:p>
          <a:endParaRPr lang="fr-FR"/>
        </a:p>
      </dgm:t>
    </dgm:pt>
    <dgm:pt modelId="{B30C8231-E2A3-4F4B-A654-CA988EB75497}" type="sibTrans" cxnId="{BA398E8A-0655-4F42-BC92-03E514CDA72E}">
      <dgm:prSet/>
      <dgm:spPr/>
      <dgm:t>
        <a:bodyPr/>
        <a:lstStyle/>
        <a:p>
          <a:endParaRPr lang="fr-FR"/>
        </a:p>
      </dgm:t>
    </dgm:pt>
    <dgm:pt modelId="{BDC0523F-DAFD-4E8E-AA86-60065975052B}">
      <dgm:prSet/>
      <dgm:spPr/>
      <dgm:t>
        <a:bodyPr/>
        <a:lstStyle/>
        <a:p>
          <a:r>
            <a:rPr lang="fr-FR" dirty="0"/>
            <a:t>Audit énergétique </a:t>
          </a:r>
        </a:p>
      </dgm:t>
    </dgm:pt>
    <dgm:pt modelId="{F91BC080-F847-4885-B272-792BB9747B06}" type="parTrans" cxnId="{3E7A6249-08D1-4346-A62C-9DB60BF1E489}">
      <dgm:prSet/>
      <dgm:spPr/>
      <dgm:t>
        <a:bodyPr/>
        <a:lstStyle/>
        <a:p>
          <a:endParaRPr lang="fr-FR"/>
        </a:p>
      </dgm:t>
    </dgm:pt>
    <dgm:pt modelId="{F15FC59D-2E86-434A-A855-532491B645D7}" type="sibTrans" cxnId="{3E7A6249-08D1-4346-A62C-9DB60BF1E489}">
      <dgm:prSet/>
      <dgm:spPr/>
      <dgm:t>
        <a:bodyPr/>
        <a:lstStyle/>
        <a:p>
          <a:endParaRPr lang="fr-FR"/>
        </a:p>
      </dgm:t>
    </dgm:pt>
    <dgm:pt modelId="{7733A464-8001-4CA8-8CF3-723D18513986}">
      <dgm:prSet/>
      <dgm:spPr/>
      <dgm:t>
        <a:bodyPr/>
        <a:lstStyle/>
        <a:p>
          <a:r>
            <a:rPr lang="fr-FR" dirty="0"/>
            <a:t>Diagnostics structure </a:t>
          </a:r>
        </a:p>
      </dgm:t>
    </dgm:pt>
    <dgm:pt modelId="{199836B4-29FA-4517-823B-AD8AE26095A2}" type="parTrans" cxnId="{9065D007-C71B-4597-96A2-F727D99A5DB6}">
      <dgm:prSet/>
      <dgm:spPr/>
      <dgm:t>
        <a:bodyPr/>
        <a:lstStyle/>
        <a:p>
          <a:endParaRPr lang="fr-FR"/>
        </a:p>
      </dgm:t>
    </dgm:pt>
    <dgm:pt modelId="{C88D2A04-8679-4538-959A-762EA6861C6B}" type="sibTrans" cxnId="{9065D007-C71B-4597-96A2-F727D99A5DB6}">
      <dgm:prSet/>
      <dgm:spPr/>
      <dgm:t>
        <a:bodyPr/>
        <a:lstStyle/>
        <a:p>
          <a:endParaRPr lang="fr-FR"/>
        </a:p>
      </dgm:t>
    </dgm:pt>
    <dgm:pt modelId="{2F169DC8-F26B-4E39-8FBE-C67C8872363B}">
      <dgm:prSet/>
      <dgm:spPr/>
      <dgm:t>
        <a:bodyPr/>
        <a:lstStyle/>
        <a:p>
          <a:r>
            <a:rPr lang="fr-FR" dirty="0"/>
            <a:t>Diagnostique amiante et plomb</a:t>
          </a:r>
        </a:p>
      </dgm:t>
    </dgm:pt>
    <dgm:pt modelId="{9416BE83-0ACA-46E4-AC17-17EDEFE891B7}" type="parTrans" cxnId="{6038F993-48B5-4418-8B25-2C7861C2F8F9}">
      <dgm:prSet/>
      <dgm:spPr/>
      <dgm:t>
        <a:bodyPr/>
        <a:lstStyle/>
        <a:p>
          <a:endParaRPr lang="fr-FR"/>
        </a:p>
      </dgm:t>
    </dgm:pt>
    <dgm:pt modelId="{A4A802C7-A6EF-405C-B23B-9AC69FA70FF6}" type="sibTrans" cxnId="{6038F993-48B5-4418-8B25-2C7861C2F8F9}">
      <dgm:prSet/>
      <dgm:spPr/>
      <dgm:t>
        <a:bodyPr/>
        <a:lstStyle/>
        <a:p>
          <a:endParaRPr lang="fr-FR"/>
        </a:p>
      </dgm:t>
    </dgm:pt>
    <dgm:pt modelId="{EB2985AB-1A7A-4BB5-BEC7-3F58271756FF}">
      <dgm:prSet/>
      <dgm:spPr/>
      <dgm:t>
        <a:bodyPr/>
        <a:lstStyle/>
        <a:p>
          <a:r>
            <a:rPr lang="fr-FR" dirty="0"/>
            <a:t>Etude d’opportunité photovoltaïque</a:t>
          </a:r>
        </a:p>
      </dgm:t>
    </dgm:pt>
    <dgm:pt modelId="{EB04E884-94D0-4902-BA2B-1951E670C362}" type="parTrans" cxnId="{C59635D7-FE16-460C-87C8-8CA0DCD5A2BF}">
      <dgm:prSet/>
      <dgm:spPr/>
      <dgm:t>
        <a:bodyPr/>
        <a:lstStyle/>
        <a:p>
          <a:endParaRPr lang="fr-FR"/>
        </a:p>
      </dgm:t>
    </dgm:pt>
    <dgm:pt modelId="{80704A88-C703-4890-AA57-9D83EF33D6FC}" type="sibTrans" cxnId="{C59635D7-FE16-460C-87C8-8CA0DCD5A2BF}">
      <dgm:prSet/>
      <dgm:spPr/>
      <dgm:t>
        <a:bodyPr/>
        <a:lstStyle/>
        <a:p>
          <a:endParaRPr lang="fr-FR"/>
        </a:p>
      </dgm:t>
    </dgm:pt>
    <dgm:pt modelId="{016DC582-7F5D-487E-9A32-048548D07B1C}">
      <dgm:prSet/>
      <dgm:spPr/>
      <dgm:t>
        <a:bodyPr/>
        <a:lstStyle/>
        <a:p>
          <a:endParaRPr lang="fr-FR"/>
        </a:p>
      </dgm:t>
    </dgm:pt>
    <dgm:pt modelId="{BC245D6A-ADAE-44EA-A708-796AA388D56B}" type="parTrans" cxnId="{B11F50A1-EFF8-499B-BAEF-7109E4B612DB}">
      <dgm:prSet/>
      <dgm:spPr/>
      <dgm:t>
        <a:bodyPr/>
        <a:lstStyle/>
        <a:p>
          <a:endParaRPr lang="fr-FR"/>
        </a:p>
      </dgm:t>
    </dgm:pt>
    <dgm:pt modelId="{76F00896-1DB0-4BCF-B4F3-41E5F6BACFB0}" type="sibTrans" cxnId="{B11F50A1-EFF8-499B-BAEF-7109E4B612DB}">
      <dgm:prSet/>
      <dgm:spPr/>
      <dgm:t>
        <a:bodyPr/>
        <a:lstStyle/>
        <a:p>
          <a:endParaRPr lang="fr-FR"/>
        </a:p>
      </dgm:t>
    </dgm:pt>
    <dgm:pt modelId="{3AC57857-CF27-4177-B19B-D5B3BE663D92}">
      <dgm:prSet/>
      <dgm:spPr/>
      <dgm:t>
        <a:bodyPr/>
        <a:lstStyle/>
        <a:p>
          <a:r>
            <a:rPr lang="fr-FR" dirty="0"/>
            <a:t>Réalisation de réunions de concertation avec l’ensemble de l’équipe projet </a:t>
          </a:r>
        </a:p>
      </dgm:t>
    </dgm:pt>
    <dgm:pt modelId="{05DC04F4-28C4-4F26-A80D-DD737A00DE42}" type="parTrans" cxnId="{09B26BC4-D464-4D82-8FFE-05291961DBD5}">
      <dgm:prSet/>
      <dgm:spPr/>
      <dgm:t>
        <a:bodyPr/>
        <a:lstStyle/>
        <a:p>
          <a:endParaRPr lang="fr-FR"/>
        </a:p>
      </dgm:t>
    </dgm:pt>
    <dgm:pt modelId="{D49C168A-A099-464A-B5A4-AEA410CC07C7}" type="sibTrans" cxnId="{09B26BC4-D464-4D82-8FFE-05291961DBD5}">
      <dgm:prSet/>
      <dgm:spPr/>
      <dgm:t>
        <a:bodyPr/>
        <a:lstStyle/>
        <a:p>
          <a:endParaRPr lang="fr-FR"/>
        </a:p>
      </dgm:t>
    </dgm:pt>
    <dgm:pt modelId="{2A2CD2C3-AAD3-4CF6-B7BE-B85353C45684}">
      <dgm:prSet/>
      <dgm:spPr/>
      <dgm:t>
        <a:bodyPr/>
        <a:lstStyle/>
        <a:p>
          <a:r>
            <a:rPr lang="fr-FR" dirty="0"/>
            <a:t>Diagnostics PEMD</a:t>
          </a:r>
        </a:p>
      </dgm:t>
    </dgm:pt>
    <dgm:pt modelId="{536EFE50-EC6B-4C64-827A-1EE3218C0572}" type="parTrans" cxnId="{F7AD97B7-E572-4F03-9850-34D384A477FC}">
      <dgm:prSet/>
      <dgm:spPr/>
      <dgm:t>
        <a:bodyPr/>
        <a:lstStyle/>
        <a:p>
          <a:endParaRPr lang="fr-FR"/>
        </a:p>
      </dgm:t>
    </dgm:pt>
    <dgm:pt modelId="{64179629-941C-46E9-8072-6088CA90477B}" type="sibTrans" cxnId="{F7AD97B7-E572-4F03-9850-34D384A477FC}">
      <dgm:prSet/>
      <dgm:spPr/>
      <dgm:t>
        <a:bodyPr/>
        <a:lstStyle/>
        <a:p>
          <a:endParaRPr lang="fr-FR"/>
        </a:p>
      </dgm:t>
    </dgm:pt>
    <dgm:pt modelId="{C87B3641-4372-45F2-97E8-2868D14614A0}" type="pres">
      <dgm:prSet presAssocID="{B0358F8B-2508-4FEA-ACA2-81E75D9205CD}" presName="Name0" presStyleCnt="0">
        <dgm:presLayoutVars>
          <dgm:dir/>
          <dgm:animLvl val="lvl"/>
          <dgm:resizeHandles val="exact"/>
        </dgm:presLayoutVars>
      </dgm:prSet>
      <dgm:spPr/>
    </dgm:pt>
    <dgm:pt modelId="{354EB656-A49F-4169-8EB3-30BA529EB6D0}" type="pres">
      <dgm:prSet presAssocID="{B992B7E8-6A3B-4AAB-B922-C84EE7EECED9}" presName="composite" presStyleCnt="0"/>
      <dgm:spPr/>
    </dgm:pt>
    <dgm:pt modelId="{8498612F-CD9C-46BA-AF2D-48EB59D3DDD3}" type="pres">
      <dgm:prSet presAssocID="{B992B7E8-6A3B-4AAB-B922-C84EE7EECED9}" presName="parTx" presStyleLbl="node1" presStyleIdx="0" presStyleCnt="4">
        <dgm:presLayoutVars>
          <dgm:chMax val="0"/>
          <dgm:chPref val="0"/>
          <dgm:bulletEnabled val="1"/>
        </dgm:presLayoutVars>
      </dgm:prSet>
      <dgm:spPr/>
    </dgm:pt>
    <dgm:pt modelId="{22D47D5E-DAD8-4250-9467-1894691CF687}" type="pres">
      <dgm:prSet presAssocID="{B992B7E8-6A3B-4AAB-B922-C84EE7EECED9}" presName="desTx" presStyleLbl="revTx" presStyleIdx="0" presStyleCnt="2">
        <dgm:presLayoutVars>
          <dgm:bulletEnabled val="1"/>
        </dgm:presLayoutVars>
      </dgm:prSet>
      <dgm:spPr/>
    </dgm:pt>
    <dgm:pt modelId="{29D2CBC9-4B0A-436A-B792-922C863B990D}" type="pres">
      <dgm:prSet presAssocID="{169D5317-0E3A-4F40-8992-31045A72CA0D}" presName="space" presStyleCnt="0"/>
      <dgm:spPr/>
    </dgm:pt>
    <dgm:pt modelId="{DDDF9C1C-D13A-4E5A-88AB-34F088D14E70}" type="pres">
      <dgm:prSet presAssocID="{FF14B8BD-B6C2-47F6-B827-BEA84CD97469}" presName="composite" presStyleCnt="0"/>
      <dgm:spPr/>
    </dgm:pt>
    <dgm:pt modelId="{44D941BD-0862-45B5-83B5-A8E1CE52C546}" type="pres">
      <dgm:prSet presAssocID="{FF14B8BD-B6C2-47F6-B827-BEA84CD97469}" presName="parTx" presStyleLbl="node1" presStyleIdx="1" presStyleCnt="4">
        <dgm:presLayoutVars>
          <dgm:chMax val="0"/>
          <dgm:chPref val="0"/>
          <dgm:bulletEnabled val="1"/>
        </dgm:presLayoutVars>
      </dgm:prSet>
      <dgm:spPr/>
    </dgm:pt>
    <dgm:pt modelId="{1069FC26-9B2A-45DD-B5A9-538D9E7EEAC4}" type="pres">
      <dgm:prSet presAssocID="{FF14B8BD-B6C2-47F6-B827-BEA84CD97469}" presName="desTx" presStyleLbl="revTx" presStyleIdx="1" presStyleCnt="2">
        <dgm:presLayoutVars>
          <dgm:bulletEnabled val="1"/>
        </dgm:presLayoutVars>
      </dgm:prSet>
      <dgm:spPr/>
    </dgm:pt>
    <dgm:pt modelId="{D74118C6-7FA6-4F4B-BA6B-5CF19DFDACB7}" type="pres">
      <dgm:prSet presAssocID="{B30C8231-E2A3-4F4B-A654-CA988EB75497}" presName="space" presStyleCnt="0"/>
      <dgm:spPr/>
    </dgm:pt>
    <dgm:pt modelId="{B58909BB-FC6B-4BC7-828D-534BC6365F8A}" type="pres">
      <dgm:prSet presAssocID="{EFF9971A-B418-4BC6-8437-1AA391B24963}" presName="composite" presStyleCnt="0"/>
      <dgm:spPr/>
    </dgm:pt>
    <dgm:pt modelId="{6A0DCD59-A07B-4102-8D2D-2A22B24D3944}" type="pres">
      <dgm:prSet presAssocID="{EFF9971A-B418-4BC6-8437-1AA391B24963}" presName="parTx" presStyleLbl="node1" presStyleIdx="2" presStyleCnt="4">
        <dgm:presLayoutVars>
          <dgm:chMax val="0"/>
          <dgm:chPref val="0"/>
          <dgm:bulletEnabled val="1"/>
        </dgm:presLayoutVars>
      </dgm:prSet>
      <dgm:spPr/>
    </dgm:pt>
    <dgm:pt modelId="{82D3BC3E-57C8-415C-84D7-E286F5B7745F}" type="pres">
      <dgm:prSet presAssocID="{EFF9971A-B418-4BC6-8437-1AA391B24963}" presName="desTx" presStyleLbl="revTx" presStyleIdx="1" presStyleCnt="2">
        <dgm:presLayoutVars>
          <dgm:bulletEnabled val="1"/>
        </dgm:presLayoutVars>
      </dgm:prSet>
      <dgm:spPr/>
    </dgm:pt>
    <dgm:pt modelId="{9707573F-8F71-4F88-A70B-E7CCF800214C}" type="pres">
      <dgm:prSet presAssocID="{2D9C182A-D25E-440A-9577-F23FBCA5CBA4}" presName="space" presStyleCnt="0"/>
      <dgm:spPr/>
    </dgm:pt>
    <dgm:pt modelId="{431109CD-1C5D-478B-B609-6B5F7B0FCE6F}" type="pres">
      <dgm:prSet presAssocID="{326DA8CB-8999-472D-9714-4FEFE36CDA73}" presName="composite" presStyleCnt="0"/>
      <dgm:spPr/>
    </dgm:pt>
    <dgm:pt modelId="{03593269-D4CC-45BD-8C51-D3B08F3BB3AA}" type="pres">
      <dgm:prSet presAssocID="{326DA8CB-8999-472D-9714-4FEFE36CDA73}" presName="parTx" presStyleLbl="node1" presStyleIdx="3" presStyleCnt="4">
        <dgm:presLayoutVars>
          <dgm:chMax val="0"/>
          <dgm:chPref val="0"/>
          <dgm:bulletEnabled val="1"/>
        </dgm:presLayoutVars>
      </dgm:prSet>
      <dgm:spPr/>
    </dgm:pt>
    <dgm:pt modelId="{F0CE338B-6309-4CC1-A0A4-BF93B8849161}" type="pres">
      <dgm:prSet presAssocID="{326DA8CB-8999-472D-9714-4FEFE36CDA73}" presName="desTx" presStyleLbl="revTx" presStyleIdx="1" presStyleCnt="2">
        <dgm:presLayoutVars>
          <dgm:bulletEnabled val="1"/>
        </dgm:presLayoutVars>
      </dgm:prSet>
      <dgm:spPr/>
    </dgm:pt>
  </dgm:ptLst>
  <dgm:cxnLst>
    <dgm:cxn modelId="{9065D007-C71B-4597-96A2-F727D99A5DB6}" srcId="{FF14B8BD-B6C2-47F6-B827-BEA84CD97469}" destId="{7733A464-8001-4CA8-8CF3-723D18513986}" srcOrd="1" destOrd="0" parTransId="{199836B4-29FA-4517-823B-AD8AE26095A2}" sibTransId="{C88D2A04-8679-4538-959A-762EA6861C6B}"/>
    <dgm:cxn modelId="{BFB17010-586D-48AF-A81C-67BD9B985F70}" srcId="{B0358F8B-2508-4FEA-ACA2-81E75D9205CD}" destId="{EFF9971A-B418-4BC6-8437-1AA391B24963}" srcOrd="2" destOrd="0" parTransId="{7CC3B801-6099-4500-84FA-BC2033190E5A}" sibTransId="{2D9C182A-D25E-440A-9577-F23FBCA5CBA4}"/>
    <dgm:cxn modelId="{4BBE1712-CA2C-4BCE-97DE-A6B5D0ECB529}" type="presOf" srcId="{326DA8CB-8999-472D-9714-4FEFE36CDA73}" destId="{03593269-D4CC-45BD-8C51-D3B08F3BB3AA}" srcOrd="0" destOrd="0" presId="urn:microsoft.com/office/officeart/2005/8/layout/chevron1"/>
    <dgm:cxn modelId="{1AA69029-76C1-47A2-ADE6-8C0D40BD3B2B}" srcId="{B0358F8B-2508-4FEA-ACA2-81E75D9205CD}" destId="{326DA8CB-8999-472D-9714-4FEFE36CDA73}" srcOrd="3" destOrd="0" parTransId="{D88ECC94-62DF-4EEC-8FCA-26D150D1C546}" sibTransId="{4BFDF95C-2F84-40A2-B740-481953E42066}"/>
    <dgm:cxn modelId="{FCE00C30-19CF-47BC-B3C0-F886D541E091}" type="presOf" srcId="{2F169DC8-F26B-4E39-8FBE-C67C8872363B}" destId="{1069FC26-9B2A-45DD-B5A9-538D9E7EEAC4}" srcOrd="0" destOrd="2" presId="urn:microsoft.com/office/officeart/2005/8/layout/chevron1"/>
    <dgm:cxn modelId="{7A1AFC3D-34DE-4EDF-B634-3DD7543C197F}" type="presOf" srcId="{FF14B8BD-B6C2-47F6-B827-BEA84CD97469}" destId="{44D941BD-0862-45B5-83B5-A8E1CE52C546}" srcOrd="0" destOrd="0" presId="urn:microsoft.com/office/officeart/2005/8/layout/chevron1"/>
    <dgm:cxn modelId="{9EAD0E45-99A8-4C39-9711-8D0EEB4AAFB3}" type="presOf" srcId="{EFF9971A-B418-4BC6-8437-1AA391B24963}" destId="{6A0DCD59-A07B-4102-8D2D-2A22B24D3944}" srcOrd="0" destOrd="0" presId="urn:microsoft.com/office/officeart/2005/8/layout/chevron1"/>
    <dgm:cxn modelId="{3E7A6249-08D1-4346-A62C-9DB60BF1E489}" srcId="{FF14B8BD-B6C2-47F6-B827-BEA84CD97469}" destId="{BDC0523F-DAFD-4E8E-AA86-60065975052B}" srcOrd="0" destOrd="0" parTransId="{F91BC080-F847-4885-B272-792BB9747B06}" sibTransId="{F15FC59D-2E86-434A-A855-532491B645D7}"/>
    <dgm:cxn modelId="{BF7BE44D-3D22-4939-BA99-4A3614B9F058}" type="presOf" srcId="{3AC57857-CF27-4177-B19B-D5B3BE663D92}" destId="{22D47D5E-DAD8-4250-9467-1894691CF687}" srcOrd="0" destOrd="1" presId="urn:microsoft.com/office/officeart/2005/8/layout/chevron1"/>
    <dgm:cxn modelId="{BCAA3474-1829-41FA-8298-AB21D74C9523}" type="presOf" srcId="{EB2985AB-1A7A-4BB5-BEC7-3F58271756FF}" destId="{1069FC26-9B2A-45DD-B5A9-538D9E7EEAC4}" srcOrd="0" destOrd="3" presId="urn:microsoft.com/office/officeart/2005/8/layout/chevron1"/>
    <dgm:cxn modelId="{A783E374-F26C-4B58-9987-6CC388A51AC1}" type="presOf" srcId="{BDC0523F-DAFD-4E8E-AA86-60065975052B}" destId="{1069FC26-9B2A-45DD-B5A9-538D9E7EEAC4}" srcOrd="0" destOrd="0" presId="urn:microsoft.com/office/officeart/2005/8/layout/chevron1"/>
    <dgm:cxn modelId="{C05EE17B-1255-492A-B419-7B170ABDCE96}" srcId="{B0358F8B-2508-4FEA-ACA2-81E75D9205CD}" destId="{B992B7E8-6A3B-4AAB-B922-C84EE7EECED9}" srcOrd="0" destOrd="0" parTransId="{AE7B2A72-79FE-4D6B-A3DA-3AAE2E692529}" sibTransId="{169D5317-0E3A-4F40-8992-31045A72CA0D}"/>
    <dgm:cxn modelId="{39FAED7C-E7CB-4198-BEE6-2604F2956078}" type="presOf" srcId="{B0358F8B-2508-4FEA-ACA2-81E75D9205CD}" destId="{C87B3641-4372-45F2-97E8-2868D14614A0}" srcOrd="0" destOrd="0" presId="urn:microsoft.com/office/officeart/2005/8/layout/chevron1"/>
    <dgm:cxn modelId="{F9775380-963C-414F-B77B-56922EDE55EA}" type="presOf" srcId="{B992B7E8-6A3B-4AAB-B922-C84EE7EECED9}" destId="{8498612F-CD9C-46BA-AF2D-48EB59D3DDD3}" srcOrd="0" destOrd="0" presId="urn:microsoft.com/office/officeart/2005/8/layout/chevron1"/>
    <dgm:cxn modelId="{BA398E8A-0655-4F42-BC92-03E514CDA72E}" srcId="{B0358F8B-2508-4FEA-ACA2-81E75D9205CD}" destId="{FF14B8BD-B6C2-47F6-B827-BEA84CD97469}" srcOrd="1" destOrd="0" parTransId="{15FCDDE8-52AD-4DEC-A595-B174C4E6FE2C}" sibTransId="{B30C8231-E2A3-4F4B-A654-CA988EB75497}"/>
    <dgm:cxn modelId="{6038F993-48B5-4418-8B25-2C7861C2F8F9}" srcId="{FF14B8BD-B6C2-47F6-B827-BEA84CD97469}" destId="{2F169DC8-F26B-4E39-8FBE-C67C8872363B}" srcOrd="2" destOrd="0" parTransId="{9416BE83-0ACA-46E4-AC17-17EDEFE891B7}" sibTransId="{A4A802C7-A6EF-405C-B23B-9AC69FA70FF6}"/>
    <dgm:cxn modelId="{FA0A8B99-01DF-4904-8C37-B2B706329EBA}" type="presOf" srcId="{2A2CD2C3-AAD3-4CF6-B7BE-B85353C45684}" destId="{1069FC26-9B2A-45DD-B5A9-538D9E7EEAC4}" srcOrd="0" destOrd="4" presId="urn:microsoft.com/office/officeart/2005/8/layout/chevron1"/>
    <dgm:cxn modelId="{B11F50A1-EFF8-499B-BAEF-7109E4B612DB}" srcId="{B992B7E8-6A3B-4AAB-B922-C84EE7EECED9}" destId="{016DC582-7F5D-487E-9A32-048548D07B1C}" srcOrd="0" destOrd="0" parTransId="{BC245D6A-ADAE-44EA-A708-796AA388D56B}" sibTransId="{76F00896-1DB0-4BCF-B4F3-41E5F6BACFB0}"/>
    <dgm:cxn modelId="{F7AD97B7-E572-4F03-9850-34D384A477FC}" srcId="{FF14B8BD-B6C2-47F6-B827-BEA84CD97469}" destId="{2A2CD2C3-AAD3-4CF6-B7BE-B85353C45684}" srcOrd="4" destOrd="0" parTransId="{536EFE50-EC6B-4C64-827A-1EE3218C0572}" sibTransId="{64179629-941C-46E9-8072-6088CA90477B}"/>
    <dgm:cxn modelId="{8C79E4B7-B3BB-46B4-A49E-9298D07596E0}" type="presOf" srcId="{016DC582-7F5D-487E-9A32-048548D07B1C}" destId="{22D47D5E-DAD8-4250-9467-1894691CF687}" srcOrd="0" destOrd="0" presId="urn:microsoft.com/office/officeart/2005/8/layout/chevron1"/>
    <dgm:cxn modelId="{09B26BC4-D464-4D82-8FFE-05291961DBD5}" srcId="{B992B7E8-6A3B-4AAB-B922-C84EE7EECED9}" destId="{3AC57857-CF27-4177-B19B-D5B3BE663D92}" srcOrd="1" destOrd="0" parTransId="{05DC04F4-28C4-4F26-A80D-DD737A00DE42}" sibTransId="{D49C168A-A099-464A-B5A4-AEA410CC07C7}"/>
    <dgm:cxn modelId="{BD5B8CCC-1ADC-4446-AB51-3E1B2B72BD28}" type="presOf" srcId="{7733A464-8001-4CA8-8CF3-723D18513986}" destId="{1069FC26-9B2A-45DD-B5A9-538D9E7EEAC4}" srcOrd="0" destOrd="1" presId="urn:microsoft.com/office/officeart/2005/8/layout/chevron1"/>
    <dgm:cxn modelId="{C59635D7-FE16-460C-87C8-8CA0DCD5A2BF}" srcId="{FF14B8BD-B6C2-47F6-B827-BEA84CD97469}" destId="{EB2985AB-1A7A-4BB5-BEC7-3F58271756FF}" srcOrd="3" destOrd="0" parTransId="{EB04E884-94D0-4902-BA2B-1951E670C362}" sibTransId="{80704A88-C703-4890-AA57-9D83EF33D6FC}"/>
    <dgm:cxn modelId="{8DC83FC3-9342-437C-92C3-7ED80D9FEEC1}" type="presParOf" srcId="{C87B3641-4372-45F2-97E8-2868D14614A0}" destId="{354EB656-A49F-4169-8EB3-30BA529EB6D0}" srcOrd="0" destOrd="0" presId="urn:microsoft.com/office/officeart/2005/8/layout/chevron1"/>
    <dgm:cxn modelId="{B2D460E5-89C9-4B93-9AE1-FC5F45CD21BE}" type="presParOf" srcId="{354EB656-A49F-4169-8EB3-30BA529EB6D0}" destId="{8498612F-CD9C-46BA-AF2D-48EB59D3DDD3}" srcOrd="0" destOrd="0" presId="urn:microsoft.com/office/officeart/2005/8/layout/chevron1"/>
    <dgm:cxn modelId="{A8CDAC77-744E-45B3-8ECD-68CEA804DD12}" type="presParOf" srcId="{354EB656-A49F-4169-8EB3-30BA529EB6D0}" destId="{22D47D5E-DAD8-4250-9467-1894691CF687}" srcOrd="1" destOrd="0" presId="urn:microsoft.com/office/officeart/2005/8/layout/chevron1"/>
    <dgm:cxn modelId="{D3FBFCF1-2149-4227-9417-34432784A255}" type="presParOf" srcId="{C87B3641-4372-45F2-97E8-2868D14614A0}" destId="{29D2CBC9-4B0A-436A-B792-922C863B990D}" srcOrd="1" destOrd="0" presId="urn:microsoft.com/office/officeart/2005/8/layout/chevron1"/>
    <dgm:cxn modelId="{E31A8478-CB48-42E1-AF0B-CA083182374F}" type="presParOf" srcId="{C87B3641-4372-45F2-97E8-2868D14614A0}" destId="{DDDF9C1C-D13A-4E5A-88AB-34F088D14E70}" srcOrd="2" destOrd="0" presId="urn:microsoft.com/office/officeart/2005/8/layout/chevron1"/>
    <dgm:cxn modelId="{EBF0FF78-3010-407C-865B-12DDAED03ADD}" type="presParOf" srcId="{DDDF9C1C-D13A-4E5A-88AB-34F088D14E70}" destId="{44D941BD-0862-45B5-83B5-A8E1CE52C546}" srcOrd="0" destOrd="0" presId="urn:microsoft.com/office/officeart/2005/8/layout/chevron1"/>
    <dgm:cxn modelId="{5A1A981F-B34A-4A9E-801E-8031ECD31526}" type="presParOf" srcId="{DDDF9C1C-D13A-4E5A-88AB-34F088D14E70}" destId="{1069FC26-9B2A-45DD-B5A9-538D9E7EEAC4}" srcOrd="1" destOrd="0" presId="urn:microsoft.com/office/officeart/2005/8/layout/chevron1"/>
    <dgm:cxn modelId="{6E237F8F-E0B5-4C31-A8DC-4923756484E3}" type="presParOf" srcId="{C87B3641-4372-45F2-97E8-2868D14614A0}" destId="{D74118C6-7FA6-4F4B-BA6B-5CF19DFDACB7}" srcOrd="3" destOrd="0" presId="urn:microsoft.com/office/officeart/2005/8/layout/chevron1"/>
    <dgm:cxn modelId="{3D733081-5EB6-4979-B1B8-040200DAA255}" type="presParOf" srcId="{C87B3641-4372-45F2-97E8-2868D14614A0}" destId="{B58909BB-FC6B-4BC7-828D-534BC6365F8A}" srcOrd="4" destOrd="0" presId="urn:microsoft.com/office/officeart/2005/8/layout/chevron1"/>
    <dgm:cxn modelId="{CFCBA299-E3DC-49E6-A99B-329FA7B1251A}" type="presParOf" srcId="{B58909BB-FC6B-4BC7-828D-534BC6365F8A}" destId="{6A0DCD59-A07B-4102-8D2D-2A22B24D3944}" srcOrd="0" destOrd="0" presId="urn:microsoft.com/office/officeart/2005/8/layout/chevron1"/>
    <dgm:cxn modelId="{83622DF9-0F1B-40C0-A533-C46FDB361D32}" type="presParOf" srcId="{B58909BB-FC6B-4BC7-828D-534BC6365F8A}" destId="{82D3BC3E-57C8-415C-84D7-E286F5B7745F}" srcOrd="1" destOrd="0" presId="urn:microsoft.com/office/officeart/2005/8/layout/chevron1"/>
    <dgm:cxn modelId="{16191B73-09AE-47C2-85AD-E60A6987AD26}" type="presParOf" srcId="{C87B3641-4372-45F2-97E8-2868D14614A0}" destId="{9707573F-8F71-4F88-A70B-E7CCF800214C}" srcOrd="5" destOrd="0" presId="urn:microsoft.com/office/officeart/2005/8/layout/chevron1"/>
    <dgm:cxn modelId="{820C49AA-BE3B-458E-975E-A3EC0F0E3FED}" type="presParOf" srcId="{C87B3641-4372-45F2-97E8-2868D14614A0}" destId="{431109CD-1C5D-478B-B609-6B5F7B0FCE6F}" srcOrd="6" destOrd="0" presId="urn:microsoft.com/office/officeart/2005/8/layout/chevron1"/>
    <dgm:cxn modelId="{30C8D13B-8520-485A-B7A4-350A56E1B419}" type="presParOf" srcId="{431109CD-1C5D-478B-B609-6B5F7B0FCE6F}" destId="{03593269-D4CC-45BD-8C51-D3B08F3BB3AA}" srcOrd="0" destOrd="0" presId="urn:microsoft.com/office/officeart/2005/8/layout/chevron1"/>
    <dgm:cxn modelId="{0B404E0E-1828-408D-BC49-8B0BF2C97F09}" type="presParOf" srcId="{431109CD-1C5D-478B-B609-6B5F7B0FCE6F}" destId="{F0CE338B-6309-4CC1-A0A4-BF93B8849161}" srcOrd="1" destOrd="0" presId="urn:microsoft.com/office/officeart/2005/8/layout/chevron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1A91795-E620-46B2-9AD6-E8AAB09C7CBF}" type="doc">
      <dgm:prSet loTypeId="urn:microsoft.com/office/officeart/2005/8/layout/hList1" loCatId="list" qsTypeId="urn:microsoft.com/office/officeart/2005/8/quickstyle/simple1" qsCatId="simple" csTypeId="urn:microsoft.com/office/officeart/2005/8/colors/accent5_2" csCatId="accent5" phldr="1"/>
      <dgm:spPr/>
      <dgm:t>
        <a:bodyPr/>
        <a:lstStyle/>
        <a:p>
          <a:endParaRPr lang="fr-FR"/>
        </a:p>
      </dgm:t>
    </dgm:pt>
    <dgm:pt modelId="{8F071FD6-E38A-4769-9D01-B505DDCB856E}">
      <dgm:prSet phldrT="[Texte]" custT="1"/>
      <dgm:spPr/>
      <dgm:t>
        <a:bodyPr/>
        <a:lstStyle/>
        <a:p>
          <a:r>
            <a:rPr lang="fr-FR" sz="2000" dirty="0"/>
            <a:t>Documents  disponibles</a:t>
          </a:r>
        </a:p>
      </dgm:t>
    </dgm:pt>
    <dgm:pt modelId="{E5C9BF00-C6B5-4D16-A118-A1723CFEFB23}" type="parTrans" cxnId="{67F298B1-D881-49D8-A9C2-A55A8C8A5817}">
      <dgm:prSet/>
      <dgm:spPr/>
      <dgm:t>
        <a:bodyPr/>
        <a:lstStyle/>
        <a:p>
          <a:endParaRPr lang="fr-FR" sz="1800"/>
        </a:p>
      </dgm:t>
    </dgm:pt>
    <dgm:pt modelId="{AB6B6EAB-8859-40C4-9FB1-62C551EF8AAC}" type="sibTrans" cxnId="{67F298B1-D881-49D8-A9C2-A55A8C8A5817}">
      <dgm:prSet/>
      <dgm:spPr/>
      <dgm:t>
        <a:bodyPr/>
        <a:lstStyle/>
        <a:p>
          <a:endParaRPr lang="fr-FR" sz="1800"/>
        </a:p>
      </dgm:t>
    </dgm:pt>
    <dgm:pt modelId="{527F0B78-9F26-4C39-97EE-73FF9D507D27}">
      <dgm:prSet phldrT="[Texte]" custT="1"/>
      <dgm:spPr/>
      <dgm:t>
        <a:bodyPr/>
        <a:lstStyle/>
        <a:p>
          <a:r>
            <a:rPr lang="fr-FR" sz="2000" dirty="0"/>
            <a:t>Valider la capacité interne à suivre le projet </a:t>
          </a:r>
        </a:p>
      </dgm:t>
    </dgm:pt>
    <dgm:pt modelId="{3DD4534D-4765-442F-B8F4-21D6DC06291A}" type="parTrans" cxnId="{BB5C9920-BA3D-4170-B88E-C05C795D6B64}">
      <dgm:prSet/>
      <dgm:spPr/>
      <dgm:t>
        <a:bodyPr/>
        <a:lstStyle/>
        <a:p>
          <a:endParaRPr lang="fr-FR" sz="1800"/>
        </a:p>
      </dgm:t>
    </dgm:pt>
    <dgm:pt modelId="{1FD45C64-9040-4B7B-89B6-7652EF6124A0}" type="sibTrans" cxnId="{BB5C9920-BA3D-4170-B88E-C05C795D6B64}">
      <dgm:prSet/>
      <dgm:spPr/>
      <dgm:t>
        <a:bodyPr/>
        <a:lstStyle/>
        <a:p>
          <a:endParaRPr lang="fr-FR" sz="1800"/>
        </a:p>
      </dgm:t>
    </dgm:pt>
    <dgm:pt modelId="{0CF13DD8-51F3-47DD-A55F-F37E648B7204}">
      <dgm:prSet custT="1"/>
      <dgm:spPr/>
      <dgm:t>
        <a:bodyPr/>
        <a:lstStyle/>
        <a:p>
          <a:r>
            <a:rPr lang="fr-FR" sz="2000" dirty="0"/>
            <a:t>Plans </a:t>
          </a:r>
        </a:p>
      </dgm:t>
    </dgm:pt>
    <dgm:pt modelId="{5F7037B9-ACCE-4B70-97B4-8DA42B4B55C1}" type="parTrans" cxnId="{7AF6AF81-71AD-4362-9BCB-87728870AEF6}">
      <dgm:prSet/>
      <dgm:spPr/>
      <dgm:t>
        <a:bodyPr/>
        <a:lstStyle/>
        <a:p>
          <a:endParaRPr lang="fr-FR" sz="1800"/>
        </a:p>
      </dgm:t>
    </dgm:pt>
    <dgm:pt modelId="{B11FAEF6-FD55-4994-BEFD-8D16243239DA}" type="sibTrans" cxnId="{7AF6AF81-71AD-4362-9BCB-87728870AEF6}">
      <dgm:prSet/>
      <dgm:spPr/>
      <dgm:t>
        <a:bodyPr/>
        <a:lstStyle/>
        <a:p>
          <a:endParaRPr lang="fr-FR" sz="1800"/>
        </a:p>
      </dgm:t>
    </dgm:pt>
    <dgm:pt modelId="{CE5F3592-3B20-4055-82DE-7DB0B528CDFD}">
      <dgm:prSet custT="1"/>
      <dgm:spPr/>
      <dgm:t>
        <a:bodyPr/>
        <a:lstStyle/>
        <a:p>
          <a:r>
            <a:rPr lang="fr-FR" sz="2000" dirty="0"/>
            <a:t>DOE</a:t>
          </a:r>
        </a:p>
      </dgm:t>
    </dgm:pt>
    <dgm:pt modelId="{43C8BBC6-2356-4689-B8F7-BF535CD3A0A1}" type="parTrans" cxnId="{6894E6A7-51E5-4BD2-83E9-1A3AEFD1DEAD}">
      <dgm:prSet/>
      <dgm:spPr/>
      <dgm:t>
        <a:bodyPr/>
        <a:lstStyle/>
        <a:p>
          <a:endParaRPr lang="fr-FR" sz="1800"/>
        </a:p>
      </dgm:t>
    </dgm:pt>
    <dgm:pt modelId="{79E3E778-3705-4E1B-91AB-13F5092A2032}" type="sibTrans" cxnId="{6894E6A7-51E5-4BD2-83E9-1A3AEFD1DEAD}">
      <dgm:prSet/>
      <dgm:spPr/>
      <dgm:t>
        <a:bodyPr/>
        <a:lstStyle/>
        <a:p>
          <a:endParaRPr lang="fr-FR" sz="1800"/>
        </a:p>
      </dgm:t>
    </dgm:pt>
    <dgm:pt modelId="{C42BC5E7-22DD-48B1-9BAF-63743F0776D2}">
      <dgm:prSet custT="1"/>
      <dgm:spPr/>
      <dgm:t>
        <a:bodyPr/>
        <a:lstStyle/>
        <a:p>
          <a:r>
            <a:rPr lang="fr-FR" sz="2000" dirty="0"/>
            <a:t>Diagnostics existants</a:t>
          </a:r>
        </a:p>
      </dgm:t>
    </dgm:pt>
    <dgm:pt modelId="{6F91EAC6-4E93-4D14-817C-9F24D246C0EA}" type="parTrans" cxnId="{21BB3324-6A5F-4CE9-8A3E-3D0926DA0915}">
      <dgm:prSet/>
      <dgm:spPr/>
      <dgm:t>
        <a:bodyPr/>
        <a:lstStyle/>
        <a:p>
          <a:endParaRPr lang="fr-FR" sz="1800"/>
        </a:p>
      </dgm:t>
    </dgm:pt>
    <dgm:pt modelId="{917FBDD7-7C69-4329-97E1-03C2DDEADC73}" type="sibTrans" cxnId="{21BB3324-6A5F-4CE9-8A3E-3D0926DA0915}">
      <dgm:prSet/>
      <dgm:spPr/>
      <dgm:t>
        <a:bodyPr/>
        <a:lstStyle/>
        <a:p>
          <a:endParaRPr lang="fr-FR" sz="1800"/>
        </a:p>
      </dgm:t>
    </dgm:pt>
    <dgm:pt modelId="{3ED231DE-1610-4F02-B196-5BBDBBC05AB0}">
      <dgm:prSet custT="1"/>
      <dgm:spPr/>
      <dgm:t>
        <a:bodyPr/>
        <a:lstStyle/>
        <a:p>
          <a:r>
            <a:rPr lang="fr-FR" sz="2000" dirty="0"/>
            <a:t>Connaissances techniques </a:t>
          </a:r>
        </a:p>
      </dgm:t>
    </dgm:pt>
    <dgm:pt modelId="{2CF2554B-A269-4C00-830C-3A65A800C581}" type="parTrans" cxnId="{1B3577DB-B9F8-4EE2-864D-5BE72C2909EA}">
      <dgm:prSet/>
      <dgm:spPr/>
      <dgm:t>
        <a:bodyPr/>
        <a:lstStyle/>
        <a:p>
          <a:endParaRPr lang="fr-FR" sz="1800"/>
        </a:p>
      </dgm:t>
    </dgm:pt>
    <dgm:pt modelId="{813C6A72-89E2-4534-AE84-5E4D9A737D6F}" type="sibTrans" cxnId="{1B3577DB-B9F8-4EE2-864D-5BE72C2909EA}">
      <dgm:prSet/>
      <dgm:spPr/>
      <dgm:t>
        <a:bodyPr/>
        <a:lstStyle/>
        <a:p>
          <a:endParaRPr lang="fr-FR" sz="1800"/>
        </a:p>
      </dgm:t>
    </dgm:pt>
    <dgm:pt modelId="{3EAF2FAF-BE49-4BEB-BE42-4154B7A94436}">
      <dgm:prSet custT="1"/>
      <dgm:spPr/>
      <dgm:t>
        <a:bodyPr/>
        <a:lstStyle/>
        <a:p>
          <a:r>
            <a:rPr lang="fr-FR" sz="2000" dirty="0"/>
            <a:t>Connaissances des codes de la commande publique </a:t>
          </a:r>
        </a:p>
      </dgm:t>
    </dgm:pt>
    <dgm:pt modelId="{E492B89C-B44F-4B53-9AC2-D07C2E6A789F}" type="parTrans" cxnId="{9B6DBC6D-182D-4F94-AA20-126E7AFD0EBE}">
      <dgm:prSet/>
      <dgm:spPr/>
      <dgm:t>
        <a:bodyPr/>
        <a:lstStyle/>
        <a:p>
          <a:endParaRPr lang="fr-FR" sz="1800"/>
        </a:p>
      </dgm:t>
    </dgm:pt>
    <dgm:pt modelId="{E7132F2C-973B-4291-AD36-2978CAA9FD4C}" type="sibTrans" cxnId="{9B6DBC6D-182D-4F94-AA20-126E7AFD0EBE}">
      <dgm:prSet/>
      <dgm:spPr/>
      <dgm:t>
        <a:bodyPr/>
        <a:lstStyle/>
        <a:p>
          <a:endParaRPr lang="fr-FR" sz="1800"/>
        </a:p>
      </dgm:t>
    </dgm:pt>
    <dgm:pt modelId="{7302C474-D6EC-4647-A3BE-AD4C12D554E3}">
      <dgm:prSet custT="1"/>
      <dgm:spPr/>
      <dgm:t>
        <a:bodyPr/>
        <a:lstStyle/>
        <a:p>
          <a:r>
            <a:rPr lang="fr-FR" sz="2000" dirty="0"/>
            <a:t>Connaissances administratives et juridiques de la gestion de marchés de travaux </a:t>
          </a:r>
        </a:p>
      </dgm:t>
    </dgm:pt>
    <dgm:pt modelId="{C8DF6203-9976-4285-8492-DEE4F84572FE}" type="parTrans" cxnId="{1491E56B-DC06-425F-BBA3-168AD8CD8266}">
      <dgm:prSet/>
      <dgm:spPr/>
      <dgm:t>
        <a:bodyPr/>
        <a:lstStyle/>
        <a:p>
          <a:endParaRPr lang="fr-FR" sz="1800"/>
        </a:p>
      </dgm:t>
    </dgm:pt>
    <dgm:pt modelId="{48B73906-7101-4C00-A79A-BB2E5796E118}" type="sibTrans" cxnId="{1491E56B-DC06-425F-BBA3-168AD8CD8266}">
      <dgm:prSet/>
      <dgm:spPr/>
      <dgm:t>
        <a:bodyPr/>
        <a:lstStyle/>
        <a:p>
          <a:endParaRPr lang="fr-FR" sz="1800"/>
        </a:p>
      </dgm:t>
    </dgm:pt>
    <dgm:pt modelId="{C4279277-B64E-4619-BE5E-F3881E828B6D}">
      <dgm:prSet custT="1"/>
      <dgm:spPr/>
      <dgm:t>
        <a:bodyPr/>
        <a:lstStyle/>
        <a:p>
          <a:r>
            <a:rPr lang="fr-FR" sz="2000" dirty="0"/>
            <a:t>Ressources humaines / chargé d’opération </a:t>
          </a:r>
        </a:p>
      </dgm:t>
    </dgm:pt>
    <dgm:pt modelId="{FF732344-ED24-4D9E-B6CA-669DDC482567}" type="parTrans" cxnId="{E0D1F4FB-5C39-411F-B42E-8D2A94548320}">
      <dgm:prSet/>
      <dgm:spPr/>
      <dgm:t>
        <a:bodyPr/>
        <a:lstStyle/>
        <a:p>
          <a:endParaRPr lang="fr-FR" sz="1800"/>
        </a:p>
      </dgm:t>
    </dgm:pt>
    <dgm:pt modelId="{DE4968EF-F74E-4859-8045-70F694AC1B96}" type="sibTrans" cxnId="{E0D1F4FB-5C39-411F-B42E-8D2A94548320}">
      <dgm:prSet/>
      <dgm:spPr/>
      <dgm:t>
        <a:bodyPr/>
        <a:lstStyle/>
        <a:p>
          <a:endParaRPr lang="fr-FR" sz="1800"/>
        </a:p>
      </dgm:t>
    </dgm:pt>
    <dgm:pt modelId="{7081A39C-5031-4DFF-8789-5303F7B59917}">
      <dgm:prSet custT="1"/>
      <dgm:spPr/>
      <dgm:t>
        <a:bodyPr/>
        <a:lstStyle/>
        <a:p>
          <a:r>
            <a:rPr lang="fr-FR" sz="2000" dirty="0"/>
            <a:t>Audit énergétique </a:t>
          </a:r>
        </a:p>
      </dgm:t>
    </dgm:pt>
    <dgm:pt modelId="{C8E36641-3EE3-4519-AFB3-EF94CBBB881F}" type="parTrans" cxnId="{D74401F1-7204-4AA7-B9AD-195833C64FE2}">
      <dgm:prSet/>
      <dgm:spPr/>
      <dgm:t>
        <a:bodyPr/>
        <a:lstStyle/>
        <a:p>
          <a:endParaRPr lang="fr-FR"/>
        </a:p>
      </dgm:t>
    </dgm:pt>
    <dgm:pt modelId="{B28C9E4E-19D3-4A8F-8B47-98CAE2436B0B}" type="sibTrans" cxnId="{D74401F1-7204-4AA7-B9AD-195833C64FE2}">
      <dgm:prSet/>
      <dgm:spPr/>
      <dgm:t>
        <a:bodyPr/>
        <a:lstStyle/>
        <a:p>
          <a:endParaRPr lang="fr-FR"/>
        </a:p>
      </dgm:t>
    </dgm:pt>
    <dgm:pt modelId="{822CF8ED-DF60-4A0A-AAAA-B49E046CBEFE}" type="pres">
      <dgm:prSet presAssocID="{D1A91795-E620-46B2-9AD6-E8AAB09C7CBF}" presName="Name0" presStyleCnt="0">
        <dgm:presLayoutVars>
          <dgm:dir/>
          <dgm:animLvl val="lvl"/>
          <dgm:resizeHandles val="exact"/>
        </dgm:presLayoutVars>
      </dgm:prSet>
      <dgm:spPr/>
    </dgm:pt>
    <dgm:pt modelId="{65B02A8F-2658-4581-A717-9DF6082F92BE}" type="pres">
      <dgm:prSet presAssocID="{8F071FD6-E38A-4769-9D01-B505DDCB856E}" presName="composite" presStyleCnt="0"/>
      <dgm:spPr/>
    </dgm:pt>
    <dgm:pt modelId="{4E69EB13-3D31-4E0C-A50E-CC4B65F0BD19}" type="pres">
      <dgm:prSet presAssocID="{8F071FD6-E38A-4769-9D01-B505DDCB856E}" presName="parTx" presStyleLbl="alignNode1" presStyleIdx="0" presStyleCnt="2">
        <dgm:presLayoutVars>
          <dgm:chMax val="0"/>
          <dgm:chPref val="0"/>
          <dgm:bulletEnabled val="1"/>
        </dgm:presLayoutVars>
      </dgm:prSet>
      <dgm:spPr/>
    </dgm:pt>
    <dgm:pt modelId="{A380D7AE-04AB-4137-9D68-64670C3EB448}" type="pres">
      <dgm:prSet presAssocID="{8F071FD6-E38A-4769-9D01-B505DDCB856E}" presName="desTx" presStyleLbl="alignAccFollowNode1" presStyleIdx="0" presStyleCnt="2">
        <dgm:presLayoutVars>
          <dgm:bulletEnabled val="1"/>
        </dgm:presLayoutVars>
      </dgm:prSet>
      <dgm:spPr/>
    </dgm:pt>
    <dgm:pt modelId="{D7D5640E-EC73-4ADB-9B7E-3BD0C03491AC}" type="pres">
      <dgm:prSet presAssocID="{AB6B6EAB-8859-40C4-9FB1-62C551EF8AAC}" presName="space" presStyleCnt="0"/>
      <dgm:spPr/>
    </dgm:pt>
    <dgm:pt modelId="{839B1BD6-09CB-459E-A77C-AAB56A3C0D02}" type="pres">
      <dgm:prSet presAssocID="{527F0B78-9F26-4C39-97EE-73FF9D507D27}" presName="composite" presStyleCnt="0"/>
      <dgm:spPr/>
    </dgm:pt>
    <dgm:pt modelId="{57ADD074-9ECB-43AC-977F-E489811E989D}" type="pres">
      <dgm:prSet presAssocID="{527F0B78-9F26-4C39-97EE-73FF9D507D27}" presName="parTx" presStyleLbl="alignNode1" presStyleIdx="1" presStyleCnt="2">
        <dgm:presLayoutVars>
          <dgm:chMax val="0"/>
          <dgm:chPref val="0"/>
          <dgm:bulletEnabled val="1"/>
        </dgm:presLayoutVars>
      </dgm:prSet>
      <dgm:spPr/>
    </dgm:pt>
    <dgm:pt modelId="{2163821D-740A-455B-8A30-9EDF918FCB00}" type="pres">
      <dgm:prSet presAssocID="{527F0B78-9F26-4C39-97EE-73FF9D507D27}" presName="desTx" presStyleLbl="alignAccFollowNode1" presStyleIdx="1" presStyleCnt="2">
        <dgm:presLayoutVars>
          <dgm:bulletEnabled val="1"/>
        </dgm:presLayoutVars>
      </dgm:prSet>
      <dgm:spPr/>
    </dgm:pt>
  </dgm:ptLst>
  <dgm:cxnLst>
    <dgm:cxn modelId="{BB5C9920-BA3D-4170-B88E-C05C795D6B64}" srcId="{D1A91795-E620-46B2-9AD6-E8AAB09C7CBF}" destId="{527F0B78-9F26-4C39-97EE-73FF9D507D27}" srcOrd="1" destOrd="0" parTransId="{3DD4534D-4765-442F-B8F4-21D6DC06291A}" sibTransId="{1FD45C64-9040-4B7B-89B6-7652EF6124A0}"/>
    <dgm:cxn modelId="{21BB3324-6A5F-4CE9-8A3E-3D0926DA0915}" srcId="{8F071FD6-E38A-4769-9D01-B505DDCB856E}" destId="{C42BC5E7-22DD-48B1-9BAF-63743F0776D2}" srcOrd="2" destOrd="0" parTransId="{6F91EAC6-4E93-4D14-817C-9F24D246C0EA}" sibTransId="{917FBDD7-7C69-4329-97E1-03C2DDEADC73}"/>
    <dgm:cxn modelId="{96509A30-E187-4217-94ED-4557B64DD33A}" type="presOf" srcId="{C42BC5E7-22DD-48B1-9BAF-63743F0776D2}" destId="{A380D7AE-04AB-4137-9D68-64670C3EB448}" srcOrd="0" destOrd="2" presId="urn:microsoft.com/office/officeart/2005/8/layout/hList1"/>
    <dgm:cxn modelId="{34764A5E-6A69-470E-B538-8F81B1EA30FB}" type="presOf" srcId="{C4279277-B64E-4619-BE5E-F3881E828B6D}" destId="{2163821D-740A-455B-8A30-9EDF918FCB00}" srcOrd="0" destOrd="3" presId="urn:microsoft.com/office/officeart/2005/8/layout/hList1"/>
    <dgm:cxn modelId="{1491E56B-DC06-425F-BBA3-168AD8CD8266}" srcId="{527F0B78-9F26-4C39-97EE-73FF9D507D27}" destId="{7302C474-D6EC-4647-A3BE-AD4C12D554E3}" srcOrd="2" destOrd="0" parTransId="{C8DF6203-9976-4285-8492-DEE4F84572FE}" sibTransId="{48B73906-7101-4C00-A79A-BB2E5796E118}"/>
    <dgm:cxn modelId="{9B6DBC6D-182D-4F94-AA20-126E7AFD0EBE}" srcId="{527F0B78-9F26-4C39-97EE-73FF9D507D27}" destId="{3EAF2FAF-BE49-4BEB-BE42-4154B7A94436}" srcOrd="1" destOrd="0" parTransId="{E492B89C-B44F-4B53-9AC2-D07C2E6A789F}" sibTransId="{E7132F2C-973B-4291-AD36-2978CAA9FD4C}"/>
    <dgm:cxn modelId="{09B34E50-FCB4-46C0-A14E-2A3EFF8AF3A7}" type="presOf" srcId="{7081A39C-5031-4DFF-8789-5303F7B59917}" destId="{A380D7AE-04AB-4137-9D68-64670C3EB448}" srcOrd="0" destOrd="3" presId="urn:microsoft.com/office/officeart/2005/8/layout/hList1"/>
    <dgm:cxn modelId="{6500A17B-1C87-46EE-B2F3-57E52B9A9FEC}" type="presOf" srcId="{3EAF2FAF-BE49-4BEB-BE42-4154B7A94436}" destId="{2163821D-740A-455B-8A30-9EDF918FCB00}" srcOrd="0" destOrd="1" presId="urn:microsoft.com/office/officeart/2005/8/layout/hList1"/>
    <dgm:cxn modelId="{7AF6AF81-71AD-4362-9BCB-87728870AEF6}" srcId="{8F071FD6-E38A-4769-9D01-B505DDCB856E}" destId="{0CF13DD8-51F3-47DD-A55F-F37E648B7204}" srcOrd="0" destOrd="0" parTransId="{5F7037B9-ACCE-4B70-97B4-8DA42B4B55C1}" sibTransId="{B11FAEF6-FD55-4994-BEFD-8D16243239DA}"/>
    <dgm:cxn modelId="{304F6483-BD36-4189-B15F-A33535692ACD}" type="presOf" srcId="{CE5F3592-3B20-4055-82DE-7DB0B528CDFD}" destId="{A380D7AE-04AB-4137-9D68-64670C3EB448}" srcOrd="0" destOrd="1" presId="urn:microsoft.com/office/officeart/2005/8/layout/hList1"/>
    <dgm:cxn modelId="{9E98489D-A554-49F4-BB5E-5202973BEFAB}" type="presOf" srcId="{527F0B78-9F26-4C39-97EE-73FF9D507D27}" destId="{57ADD074-9ECB-43AC-977F-E489811E989D}" srcOrd="0" destOrd="0" presId="urn:microsoft.com/office/officeart/2005/8/layout/hList1"/>
    <dgm:cxn modelId="{6894E6A7-51E5-4BD2-83E9-1A3AEFD1DEAD}" srcId="{8F071FD6-E38A-4769-9D01-B505DDCB856E}" destId="{CE5F3592-3B20-4055-82DE-7DB0B528CDFD}" srcOrd="1" destOrd="0" parTransId="{43C8BBC6-2356-4689-B8F7-BF535CD3A0A1}" sibTransId="{79E3E778-3705-4E1B-91AB-13F5092A2032}"/>
    <dgm:cxn modelId="{67F298B1-D881-49D8-A9C2-A55A8C8A5817}" srcId="{D1A91795-E620-46B2-9AD6-E8AAB09C7CBF}" destId="{8F071FD6-E38A-4769-9D01-B505DDCB856E}" srcOrd="0" destOrd="0" parTransId="{E5C9BF00-C6B5-4D16-A118-A1723CFEFB23}" sibTransId="{AB6B6EAB-8859-40C4-9FB1-62C551EF8AAC}"/>
    <dgm:cxn modelId="{F6F1A4BC-9FAE-469E-8C5F-85120DFBD628}" type="presOf" srcId="{0CF13DD8-51F3-47DD-A55F-F37E648B7204}" destId="{A380D7AE-04AB-4137-9D68-64670C3EB448}" srcOrd="0" destOrd="0" presId="urn:microsoft.com/office/officeart/2005/8/layout/hList1"/>
    <dgm:cxn modelId="{88F5E1D4-E9F6-420D-A7EC-7026B9D585B0}" type="presOf" srcId="{3ED231DE-1610-4F02-B196-5BBDBBC05AB0}" destId="{2163821D-740A-455B-8A30-9EDF918FCB00}" srcOrd="0" destOrd="0" presId="urn:microsoft.com/office/officeart/2005/8/layout/hList1"/>
    <dgm:cxn modelId="{1B3577DB-B9F8-4EE2-864D-5BE72C2909EA}" srcId="{527F0B78-9F26-4C39-97EE-73FF9D507D27}" destId="{3ED231DE-1610-4F02-B196-5BBDBBC05AB0}" srcOrd="0" destOrd="0" parTransId="{2CF2554B-A269-4C00-830C-3A65A800C581}" sibTransId="{813C6A72-89E2-4534-AE84-5E4D9A737D6F}"/>
    <dgm:cxn modelId="{D9535CE0-03FE-4EC1-9438-9335EB628909}" type="presOf" srcId="{8F071FD6-E38A-4769-9D01-B505DDCB856E}" destId="{4E69EB13-3D31-4E0C-A50E-CC4B65F0BD19}" srcOrd="0" destOrd="0" presId="urn:microsoft.com/office/officeart/2005/8/layout/hList1"/>
    <dgm:cxn modelId="{B71444E3-D7D9-49CC-9859-5E386202BD7B}" type="presOf" srcId="{D1A91795-E620-46B2-9AD6-E8AAB09C7CBF}" destId="{822CF8ED-DF60-4A0A-AAAA-B49E046CBEFE}" srcOrd="0" destOrd="0" presId="urn:microsoft.com/office/officeart/2005/8/layout/hList1"/>
    <dgm:cxn modelId="{D74401F1-7204-4AA7-B9AD-195833C64FE2}" srcId="{8F071FD6-E38A-4769-9D01-B505DDCB856E}" destId="{7081A39C-5031-4DFF-8789-5303F7B59917}" srcOrd="3" destOrd="0" parTransId="{C8E36641-3EE3-4519-AFB3-EF94CBBB881F}" sibTransId="{B28C9E4E-19D3-4A8F-8B47-98CAE2436B0B}"/>
    <dgm:cxn modelId="{F13D7FF9-C071-42AC-AB27-E907DC88C022}" type="presOf" srcId="{7302C474-D6EC-4647-A3BE-AD4C12D554E3}" destId="{2163821D-740A-455B-8A30-9EDF918FCB00}" srcOrd="0" destOrd="2" presId="urn:microsoft.com/office/officeart/2005/8/layout/hList1"/>
    <dgm:cxn modelId="{E0D1F4FB-5C39-411F-B42E-8D2A94548320}" srcId="{527F0B78-9F26-4C39-97EE-73FF9D507D27}" destId="{C4279277-B64E-4619-BE5E-F3881E828B6D}" srcOrd="3" destOrd="0" parTransId="{FF732344-ED24-4D9E-B6CA-669DDC482567}" sibTransId="{DE4968EF-F74E-4859-8045-70F694AC1B96}"/>
    <dgm:cxn modelId="{00A16E5A-09B9-4C5C-825F-2D4A745D6FA6}" type="presParOf" srcId="{822CF8ED-DF60-4A0A-AAAA-B49E046CBEFE}" destId="{65B02A8F-2658-4581-A717-9DF6082F92BE}" srcOrd="0" destOrd="0" presId="urn:microsoft.com/office/officeart/2005/8/layout/hList1"/>
    <dgm:cxn modelId="{D55EC613-7221-48ED-87B8-D03B95825B35}" type="presParOf" srcId="{65B02A8F-2658-4581-A717-9DF6082F92BE}" destId="{4E69EB13-3D31-4E0C-A50E-CC4B65F0BD19}" srcOrd="0" destOrd="0" presId="urn:microsoft.com/office/officeart/2005/8/layout/hList1"/>
    <dgm:cxn modelId="{90265261-16B0-4079-A98E-BF95965A6BA6}" type="presParOf" srcId="{65B02A8F-2658-4581-A717-9DF6082F92BE}" destId="{A380D7AE-04AB-4137-9D68-64670C3EB448}" srcOrd="1" destOrd="0" presId="urn:microsoft.com/office/officeart/2005/8/layout/hList1"/>
    <dgm:cxn modelId="{42AF7FEF-55C1-4DCF-9E14-037160183D01}" type="presParOf" srcId="{822CF8ED-DF60-4A0A-AAAA-B49E046CBEFE}" destId="{D7D5640E-EC73-4ADB-9B7E-3BD0C03491AC}" srcOrd="1" destOrd="0" presId="urn:microsoft.com/office/officeart/2005/8/layout/hList1"/>
    <dgm:cxn modelId="{062E8C5D-9828-417B-8598-A5F07888B0DE}" type="presParOf" srcId="{822CF8ED-DF60-4A0A-AAAA-B49E046CBEFE}" destId="{839B1BD6-09CB-459E-A77C-AAB56A3C0D02}" srcOrd="2" destOrd="0" presId="urn:microsoft.com/office/officeart/2005/8/layout/hList1"/>
    <dgm:cxn modelId="{49C0886B-3B48-4985-899F-13E6AA7F8D46}" type="presParOf" srcId="{839B1BD6-09CB-459E-A77C-AAB56A3C0D02}" destId="{57ADD074-9ECB-43AC-977F-E489811E989D}" srcOrd="0" destOrd="0" presId="urn:microsoft.com/office/officeart/2005/8/layout/hList1"/>
    <dgm:cxn modelId="{1CA15415-4F8B-492E-B30F-079EC4748421}" type="presParOf" srcId="{839B1BD6-09CB-459E-A77C-AAB56A3C0D02}" destId="{2163821D-740A-455B-8A30-9EDF918FCB0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8ED67FF-6BE2-4D5F-93F5-DAF3BBF380DB}" type="doc">
      <dgm:prSet loTypeId="urn:microsoft.com/office/officeart/2005/8/layout/hList1" loCatId="list" qsTypeId="urn:microsoft.com/office/officeart/2005/8/quickstyle/simple1" qsCatId="simple" csTypeId="urn:microsoft.com/office/officeart/2005/8/colors/accent2_2" csCatId="accent2" phldr="1"/>
      <dgm:spPr/>
      <dgm:t>
        <a:bodyPr/>
        <a:lstStyle/>
        <a:p>
          <a:endParaRPr lang="fr-FR"/>
        </a:p>
      </dgm:t>
    </dgm:pt>
    <dgm:pt modelId="{9ED211B0-0EE6-4B9A-AAD6-58757F5B87A5}">
      <dgm:prSet phldrT="[Texte]" custT="1"/>
      <dgm:spPr/>
      <dgm:t>
        <a:bodyPr/>
        <a:lstStyle/>
        <a:p>
          <a:r>
            <a:rPr lang="fr-FR" sz="2000" dirty="0"/>
            <a:t>Besoins</a:t>
          </a:r>
        </a:p>
      </dgm:t>
    </dgm:pt>
    <dgm:pt modelId="{547327C8-BCC9-4D0F-BEDF-A7A2CDA5F847}" type="parTrans" cxnId="{850AC425-1B96-46C5-ABC6-43AA6168B973}">
      <dgm:prSet/>
      <dgm:spPr/>
      <dgm:t>
        <a:bodyPr/>
        <a:lstStyle/>
        <a:p>
          <a:endParaRPr lang="fr-FR" sz="1200"/>
        </a:p>
      </dgm:t>
    </dgm:pt>
    <dgm:pt modelId="{99D1B06F-D084-45DB-8F01-BE3070BCB0CA}" type="sibTrans" cxnId="{850AC425-1B96-46C5-ABC6-43AA6168B973}">
      <dgm:prSet/>
      <dgm:spPr/>
      <dgm:t>
        <a:bodyPr/>
        <a:lstStyle/>
        <a:p>
          <a:endParaRPr lang="fr-FR" sz="1200"/>
        </a:p>
      </dgm:t>
    </dgm:pt>
    <dgm:pt modelId="{0849E1F2-AB21-4F5A-BE47-819ADE9F4D55}">
      <dgm:prSet phldrT="[Texte]" custT="1"/>
      <dgm:spPr/>
      <dgm:t>
        <a:bodyPr/>
        <a:lstStyle/>
        <a:p>
          <a:r>
            <a:rPr lang="fr-FR" sz="2000" dirty="0"/>
            <a:t>Objectifs</a:t>
          </a:r>
        </a:p>
      </dgm:t>
    </dgm:pt>
    <dgm:pt modelId="{A3E6DF2D-B012-4958-9BCA-8D20D442FA6A}" type="parTrans" cxnId="{DD104019-B2BC-4245-9851-77A1B2FBBE90}">
      <dgm:prSet/>
      <dgm:spPr/>
      <dgm:t>
        <a:bodyPr/>
        <a:lstStyle/>
        <a:p>
          <a:endParaRPr lang="fr-FR" sz="1200"/>
        </a:p>
      </dgm:t>
    </dgm:pt>
    <dgm:pt modelId="{A5E044A4-2431-4B1B-B95D-196C149425AB}" type="sibTrans" cxnId="{DD104019-B2BC-4245-9851-77A1B2FBBE90}">
      <dgm:prSet/>
      <dgm:spPr/>
      <dgm:t>
        <a:bodyPr/>
        <a:lstStyle/>
        <a:p>
          <a:endParaRPr lang="fr-FR" sz="1200"/>
        </a:p>
      </dgm:t>
    </dgm:pt>
    <dgm:pt modelId="{F98A396B-AF2F-4375-BF01-80868ED89085}">
      <dgm:prSet phldrT="[Texte]" custT="1"/>
      <dgm:spPr/>
      <dgm:t>
        <a:bodyPr/>
        <a:lstStyle/>
        <a:p>
          <a:r>
            <a:rPr lang="fr-FR" sz="2000" dirty="0"/>
            <a:t>Enveloppe budgétaire</a:t>
          </a:r>
        </a:p>
      </dgm:t>
    </dgm:pt>
    <dgm:pt modelId="{65D6FAAE-977E-46AE-A06E-AED80B3313AF}" type="parTrans" cxnId="{63CF57A3-6BFC-4279-9C1C-815AC8B7927D}">
      <dgm:prSet/>
      <dgm:spPr/>
      <dgm:t>
        <a:bodyPr/>
        <a:lstStyle/>
        <a:p>
          <a:endParaRPr lang="fr-FR" sz="1200"/>
        </a:p>
      </dgm:t>
    </dgm:pt>
    <dgm:pt modelId="{9CE5A566-0B74-4187-AB00-4C3B003940A4}" type="sibTrans" cxnId="{63CF57A3-6BFC-4279-9C1C-815AC8B7927D}">
      <dgm:prSet/>
      <dgm:spPr/>
      <dgm:t>
        <a:bodyPr/>
        <a:lstStyle/>
        <a:p>
          <a:endParaRPr lang="fr-FR" sz="1200"/>
        </a:p>
      </dgm:t>
    </dgm:pt>
    <dgm:pt modelId="{099F66EF-2941-4CEC-B6DC-73BCB6A33AB7}">
      <dgm:prSet custT="1"/>
      <dgm:spPr/>
      <dgm:t>
        <a:bodyPr/>
        <a:lstStyle/>
        <a:p>
          <a:r>
            <a:rPr lang="fr-FR" sz="2000" dirty="0"/>
            <a:t>Modifications des usages </a:t>
          </a:r>
        </a:p>
      </dgm:t>
    </dgm:pt>
    <dgm:pt modelId="{4C860D24-3079-431B-B63D-06D6C7C80205}" type="parTrans" cxnId="{0395E791-A0D1-4CFE-AC18-75E35A8AC859}">
      <dgm:prSet/>
      <dgm:spPr/>
      <dgm:t>
        <a:bodyPr/>
        <a:lstStyle/>
        <a:p>
          <a:endParaRPr lang="fr-FR" sz="1200"/>
        </a:p>
      </dgm:t>
    </dgm:pt>
    <dgm:pt modelId="{C889832D-F937-45D3-8591-4C14512B7F18}" type="sibTrans" cxnId="{0395E791-A0D1-4CFE-AC18-75E35A8AC859}">
      <dgm:prSet/>
      <dgm:spPr/>
      <dgm:t>
        <a:bodyPr/>
        <a:lstStyle/>
        <a:p>
          <a:endParaRPr lang="fr-FR" sz="1200"/>
        </a:p>
      </dgm:t>
    </dgm:pt>
    <dgm:pt modelId="{478097EF-F07B-4B1A-B8FF-1B4236049C2A}">
      <dgm:prSet custT="1"/>
      <dgm:spPr/>
      <dgm:t>
        <a:bodyPr/>
        <a:lstStyle/>
        <a:p>
          <a:r>
            <a:rPr lang="fr-FR" sz="2000" dirty="0"/>
            <a:t>Evolutions effectifs</a:t>
          </a:r>
        </a:p>
      </dgm:t>
    </dgm:pt>
    <dgm:pt modelId="{124C9ADA-3088-4D87-8FE3-979E8924764D}" type="parTrans" cxnId="{C162FC40-DA90-4750-8205-D02CCA4B127B}">
      <dgm:prSet/>
      <dgm:spPr/>
      <dgm:t>
        <a:bodyPr/>
        <a:lstStyle/>
        <a:p>
          <a:endParaRPr lang="fr-FR" sz="1200"/>
        </a:p>
      </dgm:t>
    </dgm:pt>
    <dgm:pt modelId="{DAC1344A-A08A-40A2-8974-A370D50420BE}" type="sibTrans" cxnId="{C162FC40-DA90-4750-8205-D02CCA4B127B}">
      <dgm:prSet/>
      <dgm:spPr/>
      <dgm:t>
        <a:bodyPr/>
        <a:lstStyle/>
        <a:p>
          <a:endParaRPr lang="fr-FR" sz="1200"/>
        </a:p>
      </dgm:t>
    </dgm:pt>
    <dgm:pt modelId="{D4D0C4D5-C299-44F6-B110-49F8C620604F}">
      <dgm:prSet custT="1"/>
      <dgm:spPr/>
      <dgm:t>
        <a:bodyPr/>
        <a:lstStyle/>
        <a:p>
          <a:endParaRPr lang="fr-FR" sz="2000" dirty="0"/>
        </a:p>
      </dgm:t>
    </dgm:pt>
    <dgm:pt modelId="{FE4A04EB-5EE6-47EA-B7F0-47F82C358FA9}" type="parTrans" cxnId="{2167427D-8AE6-4BA8-941C-61308B2085FD}">
      <dgm:prSet/>
      <dgm:spPr/>
      <dgm:t>
        <a:bodyPr/>
        <a:lstStyle/>
        <a:p>
          <a:endParaRPr lang="fr-FR" sz="1200"/>
        </a:p>
      </dgm:t>
    </dgm:pt>
    <dgm:pt modelId="{8542A5BC-E137-44F8-A738-92C280BB682F}" type="sibTrans" cxnId="{2167427D-8AE6-4BA8-941C-61308B2085FD}">
      <dgm:prSet/>
      <dgm:spPr/>
      <dgm:t>
        <a:bodyPr/>
        <a:lstStyle/>
        <a:p>
          <a:endParaRPr lang="fr-FR" sz="1200"/>
        </a:p>
      </dgm:t>
    </dgm:pt>
    <dgm:pt modelId="{05494FEF-D96D-4D31-9393-7EB479AB6EE1}">
      <dgm:prSet custT="1"/>
      <dgm:spPr/>
      <dgm:t>
        <a:bodyPr/>
        <a:lstStyle/>
        <a:p>
          <a:r>
            <a:rPr lang="fr-FR" sz="2000" dirty="0"/>
            <a:t>Politiques</a:t>
          </a:r>
        </a:p>
      </dgm:t>
    </dgm:pt>
    <dgm:pt modelId="{F394F53D-78D0-471E-842D-8C09E08D4D3D}" type="parTrans" cxnId="{F341DF0B-C294-4BC1-9638-E3F73B511450}">
      <dgm:prSet/>
      <dgm:spPr/>
      <dgm:t>
        <a:bodyPr/>
        <a:lstStyle/>
        <a:p>
          <a:endParaRPr lang="fr-FR" sz="1200"/>
        </a:p>
      </dgm:t>
    </dgm:pt>
    <dgm:pt modelId="{F4228CE8-8661-4902-B412-4E206C431E17}" type="sibTrans" cxnId="{F341DF0B-C294-4BC1-9638-E3F73B511450}">
      <dgm:prSet/>
      <dgm:spPr/>
      <dgm:t>
        <a:bodyPr/>
        <a:lstStyle/>
        <a:p>
          <a:endParaRPr lang="fr-FR" sz="1200"/>
        </a:p>
      </dgm:t>
    </dgm:pt>
    <dgm:pt modelId="{1A365256-A117-4C57-BB42-27E9897A5F25}">
      <dgm:prSet custT="1"/>
      <dgm:spPr/>
      <dgm:t>
        <a:bodyPr/>
        <a:lstStyle/>
        <a:p>
          <a:r>
            <a:rPr lang="fr-FR" sz="2000" dirty="0"/>
            <a:t>Energétiques</a:t>
          </a:r>
        </a:p>
      </dgm:t>
    </dgm:pt>
    <dgm:pt modelId="{61F95D1B-9B77-45C7-95B7-899BD52AFCAD}" type="parTrans" cxnId="{1DD04470-636E-455F-BD29-1A04E855C9AC}">
      <dgm:prSet/>
      <dgm:spPr/>
      <dgm:t>
        <a:bodyPr/>
        <a:lstStyle/>
        <a:p>
          <a:endParaRPr lang="fr-FR" sz="1200"/>
        </a:p>
      </dgm:t>
    </dgm:pt>
    <dgm:pt modelId="{35AC1022-C33F-40BE-A7E8-51F8932A53E4}" type="sibTrans" cxnId="{1DD04470-636E-455F-BD29-1A04E855C9AC}">
      <dgm:prSet/>
      <dgm:spPr/>
      <dgm:t>
        <a:bodyPr/>
        <a:lstStyle/>
        <a:p>
          <a:endParaRPr lang="fr-FR" sz="1200"/>
        </a:p>
      </dgm:t>
    </dgm:pt>
    <dgm:pt modelId="{15B8005E-3618-4B3C-81A9-1FF617A54FDF}">
      <dgm:prSet custT="1"/>
      <dgm:spPr/>
      <dgm:t>
        <a:bodyPr/>
        <a:lstStyle/>
        <a:p>
          <a:r>
            <a:rPr lang="fr-FR" sz="2000" dirty="0"/>
            <a:t>Environnementaux </a:t>
          </a:r>
        </a:p>
      </dgm:t>
    </dgm:pt>
    <dgm:pt modelId="{3F23C0F1-0781-43AC-BCFF-B9E094809259}" type="parTrans" cxnId="{F6697CD4-5A40-416E-9CCD-6472FD545A00}">
      <dgm:prSet/>
      <dgm:spPr/>
      <dgm:t>
        <a:bodyPr/>
        <a:lstStyle/>
        <a:p>
          <a:endParaRPr lang="fr-FR" sz="1200"/>
        </a:p>
      </dgm:t>
    </dgm:pt>
    <dgm:pt modelId="{07E8E4B2-4CA8-4F9E-9192-A0BBED6BE744}" type="sibTrans" cxnId="{F6697CD4-5A40-416E-9CCD-6472FD545A00}">
      <dgm:prSet/>
      <dgm:spPr/>
      <dgm:t>
        <a:bodyPr/>
        <a:lstStyle/>
        <a:p>
          <a:endParaRPr lang="fr-FR" sz="1200"/>
        </a:p>
      </dgm:t>
    </dgm:pt>
    <dgm:pt modelId="{2D12FFD4-9239-4EA1-A271-A12067A72295}">
      <dgm:prSet custT="1"/>
      <dgm:spPr/>
      <dgm:t>
        <a:bodyPr/>
        <a:lstStyle/>
        <a:p>
          <a:endParaRPr lang="fr-FR" sz="2000" dirty="0"/>
        </a:p>
      </dgm:t>
    </dgm:pt>
    <dgm:pt modelId="{4A25084D-0ACF-4B40-AA18-43A425AD9FE4}" type="parTrans" cxnId="{3EFA4841-1264-4E98-9E91-175983032D6D}">
      <dgm:prSet/>
      <dgm:spPr/>
      <dgm:t>
        <a:bodyPr/>
        <a:lstStyle/>
        <a:p>
          <a:endParaRPr lang="fr-FR" sz="1200"/>
        </a:p>
      </dgm:t>
    </dgm:pt>
    <dgm:pt modelId="{0DAD00E4-9F91-4E2F-A557-BCCD981DB92B}" type="sibTrans" cxnId="{3EFA4841-1264-4E98-9E91-175983032D6D}">
      <dgm:prSet/>
      <dgm:spPr/>
      <dgm:t>
        <a:bodyPr/>
        <a:lstStyle/>
        <a:p>
          <a:endParaRPr lang="fr-FR" sz="1200"/>
        </a:p>
      </dgm:t>
    </dgm:pt>
    <dgm:pt modelId="{BD1F2E2D-5173-4280-B501-D6C687236F6E}">
      <dgm:prSet custT="1"/>
      <dgm:spPr/>
      <dgm:t>
        <a:bodyPr/>
        <a:lstStyle/>
        <a:p>
          <a:r>
            <a:rPr lang="fr-FR" sz="2000" dirty="0"/>
            <a:t>Pédagogiques</a:t>
          </a:r>
        </a:p>
      </dgm:t>
    </dgm:pt>
    <dgm:pt modelId="{7B3EB8FE-6B17-4EE7-8B70-53591BF3F115}" type="parTrans" cxnId="{8F404899-F384-4EC7-9797-FABEA3ED8687}">
      <dgm:prSet/>
      <dgm:spPr/>
      <dgm:t>
        <a:bodyPr/>
        <a:lstStyle/>
        <a:p>
          <a:endParaRPr lang="fr-FR"/>
        </a:p>
      </dgm:t>
    </dgm:pt>
    <dgm:pt modelId="{7399013E-7A53-4F23-91B2-283E1B0755C0}" type="sibTrans" cxnId="{8F404899-F384-4EC7-9797-FABEA3ED8687}">
      <dgm:prSet/>
      <dgm:spPr/>
      <dgm:t>
        <a:bodyPr/>
        <a:lstStyle/>
        <a:p>
          <a:endParaRPr lang="fr-FR"/>
        </a:p>
      </dgm:t>
    </dgm:pt>
    <dgm:pt modelId="{B7A11C2C-F970-456A-B028-235FFF24FF32}">
      <dgm:prSet custT="1"/>
      <dgm:spPr/>
      <dgm:t>
        <a:bodyPr/>
        <a:lstStyle/>
        <a:p>
          <a:r>
            <a:rPr lang="fr-FR" sz="2000" dirty="0"/>
            <a:t>Capacité annuelle d’investissement </a:t>
          </a:r>
        </a:p>
      </dgm:t>
    </dgm:pt>
    <dgm:pt modelId="{01EED49B-7FA5-4BEE-A29D-055B32F30ED4}" type="parTrans" cxnId="{2A6D7880-45E1-4701-BA29-E04B186D45A1}">
      <dgm:prSet/>
      <dgm:spPr/>
      <dgm:t>
        <a:bodyPr/>
        <a:lstStyle/>
        <a:p>
          <a:endParaRPr lang="fr-FR"/>
        </a:p>
      </dgm:t>
    </dgm:pt>
    <dgm:pt modelId="{5F887C2A-CDDA-49D9-BA9C-3C469767AC8E}" type="sibTrans" cxnId="{2A6D7880-45E1-4701-BA29-E04B186D45A1}">
      <dgm:prSet/>
      <dgm:spPr/>
      <dgm:t>
        <a:bodyPr/>
        <a:lstStyle/>
        <a:p>
          <a:endParaRPr lang="fr-FR"/>
        </a:p>
      </dgm:t>
    </dgm:pt>
    <dgm:pt modelId="{1E6D122B-1E70-4228-9E32-F81809F2A4B8}">
      <dgm:prSet custT="1"/>
      <dgm:spPr/>
      <dgm:t>
        <a:bodyPr/>
        <a:lstStyle/>
        <a:p>
          <a:r>
            <a:rPr lang="fr-FR" sz="2000" dirty="0"/>
            <a:t>Amélioration de la performance énergétique</a:t>
          </a:r>
        </a:p>
      </dgm:t>
    </dgm:pt>
    <dgm:pt modelId="{ED3B0444-FF1E-4B3A-B2B6-8AFB19D69B30}" type="parTrans" cxnId="{8B06567E-7DE3-4460-A818-5342001F9609}">
      <dgm:prSet/>
      <dgm:spPr/>
      <dgm:t>
        <a:bodyPr/>
        <a:lstStyle/>
        <a:p>
          <a:endParaRPr lang="fr-FR"/>
        </a:p>
      </dgm:t>
    </dgm:pt>
    <dgm:pt modelId="{40EF2287-A41E-4E9F-A0BF-055055EC0056}" type="sibTrans" cxnId="{8B06567E-7DE3-4460-A818-5342001F9609}">
      <dgm:prSet/>
      <dgm:spPr/>
      <dgm:t>
        <a:bodyPr/>
        <a:lstStyle/>
        <a:p>
          <a:endParaRPr lang="fr-FR"/>
        </a:p>
      </dgm:t>
    </dgm:pt>
    <dgm:pt modelId="{63B370CE-BB10-413D-9338-F70BD4CDE265}">
      <dgm:prSet custT="1"/>
      <dgm:spPr/>
      <dgm:t>
        <a:bodyPr/>
        <a:lstStyle/>
        <a:p>
          <a:r>
            <a:rPr lang="fr-FR" sz="2000" dirty="0"/>
            <a:t>Améliorations fonctionnelles </a:t>
          </a:r>
        </a:p>
      </dgm:t>
    </dgm:pt>
    <dgm:pt modelId="{993029C0-5EB7-403F-AA9D-87D8B468B867}" type="parTrans" cxnId="{5D39FC73-9000-4C53-A720-68060B43697C}">
      <dgm:prSet/>
      <dgm:spPr/>
      <dgm:t>
        <a:bodyPr/>
        <a:lstStyle/>
        <a:p>
          <a:endParaRPr lang="fr-FR"/>
        </a:p>
      </dgm:t>
    </dgm:pt>
    <dgm:pt modelId="{EC978596-C47F-437B-8329-B046ACB8EFF1}" type="sibTrans" cxnId="{5D39FC73-9000-4C53-A720-68060B43697C}">
      <dgm:prSet/>
      <dgm:spPr/>
      <dgm:t>
        <a:bodyPr/>
        <a:lstStyle/>
        <a:p>
          <a:endParaRPr lang="fr-FR"/>
        </a:p>
      </dgm:t>
    </dgm:pt>
    <dgm:pt modelId="{9AA525C3-FA6A-47A2-9E80-85D3D12F044A}">
      <dgm:prSet custT="1"/>
      <dgm:spPr/>
      <dgm:t>
        <a:bodyPr/>
        <a:lstStyle/>
        <a:p>
          <a:r>
            <a:rPr lang="fr-FR" sz="2000" dirty="0"/>
            <a:t>Capacité d’emprunt</a:t>
          </a:r>
        </a:p>
      </dgm:t>
    </dgm:pt>
    <dgm:pt modelId="{807AA94D-AA21-4D10-BBFF-FEA500BF4897}" type="sibTrans" cxnId="{EE3862B6-E05A-4104-96A1-2B036ECEB92E}">
      <dgm:prSet/>
      <dgm:spPr/>
      <dgm:t>
        <a:bodyPr/>
        <a:lstStyle/>
        <a:p>
          <a:endParaRPr lang="fr-FR"/>
        </a:p>
      </dgm:t>
    </dgm:pt>
    <dgm:pt modelId="{3E112BEB-5739-4C4B-A519-D012DBB63888}" type="parTrans" cxnId="{EE3862B6-E05A-4104-96A1-2B036ECEB92E}">
      <dgm:prSet/>
      <dgm:spPr/>
      <dgm:t>
        <a:bodyPr/>
        <a:lstStyle/>
        <a:p>
          <a:endParaRPr lang="fr-FR"/>
        </a:p>
      </dgm:t>
    </dgm:pt>
    <dgm:pt modelId="{031A36AD-C23F-4225-AA57-99B27FE4769C}">
      <dgm:prSet custT="1"/>
      <dgm:spPr/>
      <dgm:t>
        <a:bodyPr/>
        <a:lstStyle/>
        <a:p>
          <a:r>
            <a:rPr lang="fr-FR" sz="2000" dirty="0"/>
            <a:t>Subventions potentielles</a:t>
          </a:r>
        </a:p>
      </dgm:t>
    </dgm:pt>
    <dgm:pt modelId="{F9BAC333-7C21-44A0-9231-F0A7BB8979DD}" type="parTrans" cxnId="{0B229F81-5F9C-4335-904D-995672E701F6}">
      <dgm:prSet/>
      <dgm:spPr/>
      <dgm:t>
        <a:bodyPr/>
        <a:lstStyle/>
        <a:p>
          <a:endParaRPr lang="fr-FR"/>
        </a:p>
      </dgm:t>
    </dgm:pt>
    <dgm:pt modelId="{0F03A0CD-30D4-4360-BF6E-0D52FFA82CC8}" type="sibTrans" cxnId="{0B229F81-5F9C-4335-904D-995672E701F6}">
      <dgm:prSet/>
      <dgm:spPr/>
      <dgm:t>
        <a:bodyPr/>
        <a:lstStyle/>
        <a:p>
          <a:endParaRPr lang="fr-FR"/>
        </a:p>
      </dgm:t>
    </dgm:pt>
    <dgm:pt modelId="{04AAF9D0-684E-407B-BE63-105FA070676D}">
      <dgm:prSet custT="1"/>
      <dgm:spPr/>
      <dgm:t>
        <a:bodyPr/>
        <a:lstStyle/>
        <a:p>
          <a:r>
            <a:rPr lang="fr-FR" sz="2000" dirty="0"/>
            <a:t>Economie de fonctionnement</a:t>
          </a:r>
        </a:p>
      </dgm:t>
    </dgm:pt>
    <dgm:pt modelId="{8666E532-BAD7-4DD6-AF2C-FEFA47546492}" type="parTrans" cxnId="{6642EBC6-E5EE-4B41-B392-5DC63FEC4A08}">
      <dgm:prSet/>
      <dgm:spPr/>
      <dgm:t>
        <a:bodyPr/>
        <a:lstStyle/>
        <a:p>
          <a:endParaRPr lang="fr-FR"/>
        </a:p>
      </dgm:t>
    </dgm:pt>
    <dgm:pt modelId="{6CFA8E97-B990-4328-BC83-D9B2F1EA2B79}" type="sibTrans" cxnId="{6642EBC6-E5EE-4B41-B392-5DC63FEC4A08}">
      <dgm:prSet/>
      <dgm:spPr/>
      <dgm:t>
        <a:bodyPr/>
        <a:lstStyle/>
        <a:p>
          <a:endParaRPr lang="fr-FR"/>
        </a:p>
      </dgm:t>
    </dgm:pt>
    <dgm:pt modelId="{E3F103D5-873D-45EF-9FC3-D3D77BF69CC0}" type="pres">
      <dgm:prSet presAssocID="{88ED67FF-6BE2-4D5F-93F5-DAF3BBF380DB}" presName="Name0" presStyleCnt="0">
        <dgm:presLayoutVars>
          <dgm:dir val="rev"/>
          <dgm:animLvl val="lvl"/>
          <dgm:resizeHandles val="exact"/>
        </dgm:presLayoutVars>
      </dgm:prSet>
      <dgm:spPr/>
    </dgm:pt>
    <dgm:pt modelId="{4CB32D58-30C5-4F8A-927D-460A35EFF3BE}" type="pres">
      <dgm:prSet presAssocID="{9ED211B0-0EE6-4B9A-AAD6-58757F5B87A5}" presName="composite" presStyleCnt="0"/>
      <dgm:spPr/>
    </dgm:pt>
    <dgm:pt modelId="{20964C60-9685-457B-9183-4B9F45882564}" type="pres">
      <dgm:prSet presAssocID="{9ED211B0-0EE6-4B9A-AAD6-58757F5B87A5}" presName="parTx" presStyleLbl="alignNode1" presStyleIdx="0" presStyleCnt="3" custLinFactX="-100000" custLinFactNeighborX="-127766" custLinFactNeighborY="-3964">
        <dgm:presLayoutVars>
          <dgm:chMax val="0"/>
          <dgm:chPref val="0"/>
          <dgm:bulletEnabled val="1"/>
        </dgm:presLayoutVars>
      </dgm:prSet>
      <dgm:spPr/>
    </dgm:pt>
    <dgm:pt modelId="{272B6FC5-BE76-46E6-AF98-953F2C5AC312}" type="pres">
      <dgm:prSet presAssocID="{9ED211B0-0EE6-4B9A-AAD6-58757F5B87A5}" presName="desTx" presStyleLbl="alignAccFollowNode1" presStyleIdx="0" presStyleCnt="3" custLinFactX="-100000" custLinFactNeighborX="-127766" custLinFactNeighborY="-270">
        <dgm:presLayoutVars>
          <dgm:bulletEnabled val="1"/>
        </dgm:presLayoutVars>
      </dgm:prSet>
      <dgm:spPr/>
    </dgm:pt>
    <dgm:pt modelId="{39868047-449A-4920-B274-FB414A92D8BF}" type="pres">
      <dgm:prSet presAssocID="{99D1B06F-D084-45DB-8F01-BE3070BCB0CA}" presName="space" presStyleCnt="0"/>
      <dgm:spPr/>
    </dgm:pt>
    <dgm:pt modelId="{C0047730-A037-4672-8332-D40228D99CF4}" type="pres">
      <dgm:prSet presAssocID="{0849E1F2-AB21-4F5A-BE47-819ADE9F4D55}" presName="composite" presStyleCnt="0"/>
      <dgm:spPr/>
    </dgm:pt>
    <dgm:pt modelId="{EEA9B3AD-D180-4ABA-A87C-24FBABDF6BA7}" type="pres">
      <dgm:prSet presAssocID="{0849E1F2-AB21-4F5A-BE47-819ADE9F4D55}" presName="parTx" presStyleLbl="alignNode1" presStyleIdx="1" presStyleCnt="3">
        <dgm:presLayoutVars>
          <dgm:chMax val="0"/>
          <dgm:chPref val="0"/>
          <dgm:bulletEnabled val="1"/>
        </dgm:presLayoutVars>
      </dgm:prSet>
      <dgm:spPr/>
    </dgm:pt>
    <dgm:pt modelId="{66795D67-955E-46D1-94AA-C0AC75D8E762}" type="pres">
      <dgm:prSet presAssocID="{0849E1F2-AB21-4F5A-BE47-819ADE9F4D55}" presName="desTx" presStyleLbl="alignAccFollowNode1" presStyleIdx="1" presStyleCnt="3">
        <dgm:presLayoutVars>
          <dgm:bulletEnabled val="1"/>
        </dgm:presLayoutVars>
      </dgm:prSet>
      <dgm:spPr/>
    </dgm:pt>
    <dgm:pt modelId="{7FE7E275-091E-4E90-8918-CBCE5853B45E}" type="pres">
      <dgm:prSet presAssocID="{A5E044A4-2431-4B1B-B95D-196C149425AB}" presName="space" presStyleCnt="0"/>
      <dgm:spPr/>
    </dgm:pt>
    <dgm:pt modelId="{A2FE407A-E483-4171-9721-AF9C356A95CC}" type="pres">
      <dgm:prSet presAssocID="{F98A396B-AF2F-4375-BF01-80868ED89085}" presName="composite" presStyleCnt="0"/>
      <dgm:spPr/>
    </dgm:pt>
    <dgm:pt modelId="{52245AA1-4F38-4C67-A3F0-55283C6E3278}" type="pres">
      <dgm:prSet presAssocID="{F98A396B-AF2F-4375-BF01-80868ED89085}" presName="parTx" presStyleLbl="alignNode1" presStyleIdx="2" presStyleCnt="3" custLinFactX="100000" custLinFactNeighborX="128103" custLinFactNeighborY="-1952">
        <dgm:presLayoutVars>
          <dgm:chMax val="0"/>
          <dgm:chPref val="0"/>
          <dgm:bulletEnabled val="1"/>
        </dgm:presLayoutVars>
      </dgm:prSet>
      <dgm:spPr/>
    </dgm:pt>
    <dgm:pt modelId="{180C1C46-518F-4989-8C2E-CD22652A19F2}" type="pres">
      <dgm:prSet presAssocID="{F98A396B-AF2F-4375-BF01-80868ED89085}" presName="desTx" presStyleLbl="alignAccFollowNode1" presStyleIdx="2" presStyleCnt="3" custLinFactX="100000" custLinFactNeighborX="128103" custLinFactNeighborY="113">
        <dgm:presLayoutVars>
          <dgm:bulletEnabled val="1"/>
        </dgm:presLayoutVars>
      </dgm:prSet>
      <dgm:spPr/>
    </dgm:pt>
  </dgm:ptLst>
  <dgm:cxnLst>
    <dgm:cxn modelId="{140AE301-AFB0-42D6-AA4F-DDAFED6DF49D}" type="presOf" srcId="{88ED67FF-6BE2-4D5F-93F5-DAF3BBF380DB}" destId="{E3F103D5-873D-45EF-9FC3-D3D77BF69CC0}" srcOrd="0" destOrd="0" presId="urn:microsoft.com/office/officeart/2005/8/layout/hList1"/>
    <dgm:cxn modelId="{F341DF0B-C294-4BC1-9638-E3F73B511450}" srcId="{0849E1F2-AB21-4F5A-BE47-819ADE9F4D55}" destId="{05494FEF-D96D-4D31-9393-7EB479AB6EE1}" srcOrd="0" destOrd="0" parTransId="{F394F53D-78D0-471E-842D-8C09E08D4D3D}" sibTransId="{F4228CE8-8661-4902-B412-4E206C431E17}"/>
    <dgm:cxn modelId="{34A21B0E-CC7F-469E-9FC0-2B5508765E69}" type="presOf" srcId="{F98A396B-AF2F-4375-BF01-80868ED89085}" destId="{52245AA1-4F38-4C67-A3F0-55283C6E3278}" srcOrd="0" destOrd="0" presId="urn:microsoft.com/office/officeart/2005/8/layout/hList1"/>
    <dgm:cxn modelId="{DD104019-B2BC-4245-9851-77A1B2FBBE90}" srcId="{88ED67FF-6BE2-4D5F-93F5-DAF3BBF380DB}" destId="{0849E1F2-AB21-4F5A-BE47-819ADE9F4D55}" srcOrd="1" destOrd="0" parTransId="{A3E6DF2D-B012-4958-9BCA-8D20D442FA6A}" sibTransId="{A5E044A4-2431-4B1B-B95D-196C149425AB}"/>
    <dgm:cxn modelId="{02998A22-424B-47ED-BC1D-13D79C7FC3D8}" type="presOf" srcId="{D4D0C4D5-C299-44F6-B110-49F8C620604F}" destId="{272B6FC5-BE76-46E6-AF98-953F2C5AC312}" srcOrd="0" destOrd="4" presId="urn:microsoft.com/office/officeart/2005/8/layout/hList1"/>
    <dgm:cxn modelId="{850AC425-1B96-46C5-ABC6-43AA6168B973}" srcId="{88ED67FF-6BE2-4D5F-93F5-DAF3BBF380DB}" destId="{9ED211B0-0EE6-4B9A-AAD6-58757F5B87A5}" srcOrd="0" destOrd="0" parTransId="{547327C8-BCC9-4D0F-BEDF-A7A2CDA5F847}" sibTransId="{99D1B06F-D084-45DB-8F01-BE3070BCB0CA}"/>
    <dgm:cxn modelId="{8085DB2A-0DA5-494D-8EBD-D53BD396E21D}" type="presOf" srcId="{1E6D122B-1E70-4228-9E32-F81809F2A4B8}" destId="{272B6FC5-BE76-46E6-AF98-953F2C5AC312}" srcOrd="0" destOrd="3" presId="urn:microsoft.com/office/officeart/2005/8/layout/hList1"/>
    <dgm:cxn modelId="{5F43BE31-7EE5-4440-A16A-32F98FBFD893}" type="presOf" srcId="{B7A11C2C-F970-456A-B028-235FFF24FF32}" destId="{180C1C46-518F-4989-8C2E-CD22652A19F2}" srcOrd="0" destOrd="0" presId="urn:microsoft.com/office/officeart/2005/8/layout/hList1"/>
    <dgm:cxn modelId="{C162FC40-DA90-4750-8205-D02CCA4B127B}" srcId="{9ED211B0-0EE6-4B9A-AAD6-58757F5B87A5}" destId="{478097EF-F07B-4B1A-B8FF-1B4236049C2A}" srcOrd="2" destOrd="0" parTransId="{124C9ADA-3088-4D87-8FE3-979E8924764D}" sibTransId="{DAC1344A-A08A-40A2-8974-A370D50420BE}"/>
    <dgm:cxn modelId="{3EFA4841-1264-4E98-9E91-175983032D6D}" srcId="{0849E1F2-AB21-4F5A-BE47-819ADE9F4D55}" destId="{2D12FFD4-9239-4EA1-A271-A12067A72295}" srcOrd="4" destOrd="0" parTransId="{4A25084D-0ACF-4B40-AA18-43A425AD9FE4}" sibTransId="{0DAD00E4-9F91-4E2F-A557-BCCD981DB92B}"/>
    <dgm:cxn modelId="{90E71342-4972-4ABF-A012-4D1549127F02}" type="presOf" srcId="{05494FEF-D96D-4D31-9393-7EB479AB6EE1}" destId="{66795D67-955E-46D1-94AA-C0AC75D8E762}" srcOrd="0" destOrd="0" presId="urn:microsoft.com/office/officeart/2005/8/layout/hList1"/>
    <dgm:cxn modelId="{A1423642-957B-46E1-879E-E99CD427082A}" type="presOf" srcId="{15B8005E-3618-4B3C-81A9-1FF617A54FDF}" destId="{66795D67-955E-46D1-94AA-C0AC75D8E762}" srcOrd="0" destOrd="2" presId="urn:microsoft.com/office/officeart/2005/8/layout/hList1"/>
    <dgm:cxn modelId="{6E1A7967-1476-4DC2-BD26-ABF95C1E8ECF}" type="presOf" srcId="{478097EF-F07B-4B1A-B8FF-1B4236049C2A}" destId="{272B6FC5-BE76-46E6-AF98-953F2C5AC312}" srcOrd="0" destOrd="2" presId="urn:microsoft.com/office/officeart/2005/8/layout/hList1"/>
    <dgm:cxn modelId="{1DD04470-636E-455F-BD29-1A04E855C9AC}" srcId="{0849E1F2-AB21-4F5A-BE47-819ADE9F4D55}" destId="{1A365256-A117-4C57-BB42-27E9897A5F25}" srcOrd="1" destOrd="0" parTransId="{61F95D1B-9B77-45C7-95B7-899BD52AFCAD}" sibTransId="{35AC1022-C33F-40BE-A7E8-51F8932A53E4}"/>
    <dgm:cxn modelId="{82F38850-555C-4FC2-87AF-26FD12C9B5A5}" type="presOf" srcId="{9ED211B0-0EE6-4B9A-AAD6-58757F5B87A5}" destId="{20964C60-9685-457B-9183-4B9F45882564}" srcOrd="0" destOrd="0" presId="urn:microsoft.com/office/officeart/2005/8/layout/hList1"/>
    <dgm:cxn modelId="{5D39FC73-9000-4C53-A720-68060B43697C}" srcId="{9ED211B0-0EE6-4B9A-AAD6-58757F5B87A5}" destId="{63B370CE-BB10-413D-9338-F70BD4CDE265}" srcOrd="0" destOrd="0" parTransId="{993029C0-5EB7-403F-AA9D-87D8B468B867}" sibTransId="{EC978596-C47F-437B-8329-B046ACB8EFF1}"/>
    <dgm:cxn modelId="{8C2F097D-9BDA-4247-BD10-C9CA0DF11053}" type="presOf" srcId="{031A36AD-C23F-4225-AA57-99B27FE4769C}" destId="{180C1C46-518F-4989-8C2E-CD22652A19F2}" srcOrd="0" destOrd="2" presId="urn:microsoft.com/office/officeart/2005/8/layout/hList1"/>
    <dgm:cxn modelId="{2167427D-8AE6-4BA8-941C-61308B2085FD}" srcId="{9ED211B0-0EE6-4B9A-AAD6-58757F5B87A5}" destId="{D4D0C4D5-C299-44F6-B110-49F8C620604F}" srcOrd="4" destOrd="0" parTransId="{FE4A04EB-5EE6-47EA-B7F0-47F82C358FA9}" sibTransId="{8542A5BC-E137-44F8-A738-92C280BB682F}"/>
    <dgm:cxn modelId="{8B06567E-7DE3-4460-A818-5342001F9609}" srcId="{9ED211B0-0EE6-4B9A-AAD6-58757F5B87A5}" destId="{1E6D122B-1E70-4228-9E32-F81809F2A4B8}" srcOrd="3" destOrd="0" parTransId="{ED3B0444-FF1E-4B3A-B2B6-8AFB19D69B30}" sibTransId="{40EF2287-A41E-4E9F-A0BF-055055EC0056}"/>
    <dgm:cxn modelId="{2A6D7880-45E1-4701-BA29-E04B186D45A1}" srcId="{F98A396B-AF2F-4375-BF01-80868ED89085}" destId="{B7A11C2C-F970-456A-B028-235FFF24FF32}" srcOrd="0" destOrd="0" parTransId="{01EED49B-7FA5-4BEE-A29D-055B32F30ED4}" sibTransId="{5F887C2A-CDDA-49D9-BA9C-3C469767AC8E}"/>
    <dgm:cxn modelId="{0B229F81-5F9C-4335-904D-995672E701F6}" srcId="{F98A396B-AF2F-4375-BF01-80868ED89085}" destId="{031A36AD-C23F-4225-AA57-99B27FE4769C}" srcOrd="2" destOrd="0" parTransId="{F9BAC333-7C21-44A0-9231-F0A7BB8979DD}" sibTransId="{0F03A0CD-30D4-4360-BF6E-0D52FFA82CC8}"/>
    <dgm:cxn modelId="{E91BD688-AB3C-45B9-8457-C3E6562CC9A9}" type="presOf" srcId="{2D12FFD4-9239-4EA1-A271-A12067A72295}" destId="{66795D67-955E-46D1-94AA-C0AC75D8E762}" srcOrd="0" destOrd="4" presId="urn:microsoft.com/office/officeart/2005/8/layout/hList1"/>
    <dgm:cxn modelId="{0395E791-A0D1-4CFE-AC18-75E35A8AC859}" srcId="{9ED211B0-0EE6-4B9A-AAD6-58757F5B87A5}" destId="{099F66EF-2941-4CEC-B6DC-73BCB6A33AB7}" srcOrd="1" destOrd="0" parTransId="{4C860D24-3079-431B-B63D-06D6C7C80205}" sibTransId="{C889832D-F937-45D3-8591-4C14512B7F18}"/>
    <dgm:cxn modelId="{8F404899-F384-4EC7-9797-FABEA3ED8687}" srcId="{0849E1F2-AB21-4F5A-BE47-819ADE9F4D55}" destId="{BD1F2E2D-5173-4280-B501-D6C687236F6E}" srcOrd="3" destOrd="0" parTransId="{7B3EB8FE-6B17-4EE7-8B70-53591BF3F115}" sibTransId="{7399013E-7A53-4F23-91B2-283E1B0755C0}"/>
    <dgm:cxn modelId="{63CF57A3-6BFC-4279-9C1C-815AC8B7927D}" srcId="{88ED67FF-6BE2-4D5F-93F5-DAF3BBF380DB}" destId="{F98A396B-AF2F-4375-BF01-80868ED89085}" srcOrd="2" destOrd="0" parTransId="{65D6FAAE-977E-46AE-A06E-AED80B3313AF}" sibTransId="{9CE5A566-0B74-4187-AB00-4C3B003940A4}"/>
    <dgm:cxn modelId="{EE3862B6-E05A-4104-96A1-2B036ECEB92E}" srcId="{F98A396B-AF2F-4375-BF01-80868ED89085}" destId="{9AA525C3-FA6A-47A2-9E80-85D3D12F044A}" srcOrd="1" destOrd="0" parTransId="{3E112BEB-5739-4C4B-A519-D012DBB63888}" sibTransId="{807AA94D-AA21-4D10-BBFF-FEA500BF4897}"/>
    <dgm:cxn modelId="{6F1446BD-1BBC-450D-B3B9-2C1A7FBC68F5}" type="presOf" srcId="{099F66EF-2941-4CEC-B6DC-73BCB6A33AB7}" destId="{272B6FC5-BE76-46E6-AF98-953F2C5AC312}" srcOrd="0" destOrd="1" presId="urn:microsoft.com/office/officeart/2005/8/layout/hList1"/>
    <dgm:cxn modelId="{6642EBC6-E5EE-4B41-B392-5DC63FEC4A08}" srcId="{F98A396B-AF2F-4375-BF01-80868ED89085}" destId="{04AAF9D0-684E-407B-BE63-105FA070676D}" srcOrd="3" destOrd="0" parTransId="{8666E532-BAD7-4DD6-AF2C-FEFA47546492}" sibTransId="{6CFA8E97-B990-4328-BC83-D9B2F1EA2B79}"/>
    <dgm:cxn modelId="{888137CC-7632-4F08-9812-87F63FEA0A7E}" type="presOf" srcId="{BD1F2E2D-5173-4280-B501-D6C687236F6E}" destId="{66795D67-955E-46D1-94AA-C0AC75D8E762}" srcOrd="0" destOrd="3" presId="urn:microsoft.com/office/officeart/2005/8/layout/hList1"/>
    <dgm:cxn modelId="{1B3849D1-E23B-45A3-9458-62CB1073CDF1}" type="presOf" srcId="{1A365256-A117-4C57-BB42-27E9897A5F25}" destId="{66795D67-955E-46D1-94AA-C0AC75D8E762}" srcOrd="0" destOrd="1" presId="urn:microsoft.com/office/officeart/2005/8/layout/hList1"/>
    <dgm:cxn modelId="{F6697CD4-5A40-416E-9CCD-6472FD545A00}" srcId="{0849E1F2-AB21-4F5A-BE47-819ADE9F4D55}" destId="{15B8005E-3618-4B3C-81A9-1FF617A54FDF}" srcOrd="2" destOrd="0" parTransId="{3F23C0F1-0781-43AC-BCFF-B9E094809259}" sibTransId="{07E8E4B2-4CA8-4F9E-9192-A0BBED6BE744}"/>
    <dgm:cxn modelId="{94334BD5-F716-4307-87AB-0DCDE7E9424A}" type="presOf" srcId="{63B370CE-BB10-413D-9338-F70BD4CDE265}" destId="{272B6FC5-BE76-46E6-AF98-953F2C5AC312}" srcOrd="0" destOrd="0" presId="urn:microsoft.com/office/officeart/2005/8/layout/hList1"/>
    <dgm:cxn modelId="{27FFD4E2-D47A-439F-994F-69C9962361FA}" type="presOf" srcId="{04AAF9D0-684E-407B-BE63-105FA070676D}" destId="{180C1C46-518F-4989-8C2E-CD22652A19F2}" srcOrd="0" destOrd="3" presId="urn:microsoft.com/office/officeart/2005/8/layout/hList1"/>
    <dgm:cxn modelId="{833A52F3-8D25-40CF-9C14-EAC790994161}" type="presOf" srcId="{0849E1F2-AB21-4F5A-BE47-819ADE9F4D55}" destId="{EEA9B3AD-D180-4ABA-A87C-24FBABDF6BA7}" srcOrd="0" destOrd="0" presId="urn:microsoft.com/office/officeart/2005/8/layout/hList1"/>
    <dgm:cxn modelId="{A5C32BFA-F81F-425F-AF83-83DDBB9E9271}" type="presOf" srcId="{9AA525C3-FA6A-47A2-9E80-85D3D12F044A}" destId="{180C1C46-518F-4989-8C2E-CD22652A19F2}" srcOrd="0" destOrd="1" presId="urn:microsoft.com/office/officeart/2005/8/layout/hList1"/>
    <dgm:cxn modelId="{4D2252EF-5A41-4B86-9D80-BE2044B9279F}" type="presParOf" srcId="{E3F103D5-873D-45EF-9FC3-D3D77BF69CC0}" destId="{4CB32D58-30C5-4F8A-927D-460A35EFF3BE}" srcOrd="0" destOrd="0" presId="urn:microsoft.com/office/officeart/2005/8/layout/hList1"/>
    <dgm:cxn modelId="{34D928C8-0906-42BD-AAF7-BE9536E50618}" type="presParOf" srcId="{4CB32D58-30C5-4F8A-927D-460A35EFF3BE}" destId="{20964C60-9685-457B-9183-4B9F45882564}" srcOrd="0" destOrd="0" presId="urn:microsoft.com/office/officeart/2005/8/layout/hList1"/>
    <dgm:cxn modelId="{88E7B0EB-902B-491B-A930-24BE5567ED73}" type="presParOf" srcId="{4CB32D58-30C5-4F8A-927D-460A35EFF3BE}" destId="{272B6FC5-BE76-46E6-AF98-953F2C5AC312}" srcOrd="1" destOrd="0" presId="urn:microsoft.com/office/officeart/2005/8/layout/hList1"/>
    <dgm:cxn modelId="{BF62D927-D813-4CBB-85F4-AA265C5B4E17}" type="presParOf" srcId="{E3F103D5-873D-45EF-9FC3-D3D77BF69CC0}" destId="{39868047-449A-4920-B274-FB414A92D8BF}" srcOrd="1" destOrd="0" presId="urn:microsoft.com/office/officeart/2005/8/layout/hList1"/>
    <dgm:cxn modelId="{46376283-6FC3-41A0-8CD4-305FEEC693E0}" type="presParOf" srcId="{E3F103D5-873D-45EF-9FC3-D3D77BF69CC0}" destId="{C0047730-A037-4672-8332-D40228D99CF4}" srcOrd="2" destOrd="0" presId="urn:microsoft.com/office/officeart/2005/8/layout/hList1"/>
    <dgm:cxn modelId="{46D17DA6-7A9B-445A-BA83-19CF619DA2CD}" type="presParOf" srcId="{C0047730-A037-4672-8332-D40228D99CF4}" destId="{EEA9B3AD-D180-4ABA-A87C-24FBABDF6BA7}" srcOrd="0" destOrd="0" presId="urn:microsoft.com/office/officeart/2005/8/layout/hList1"/>
    <dgm:cxn modelId="{C627D4CA-4A9B-46F8-A2C7-0F0409FA521B}" type="presParOf" srcId="{C0047730-A037-4672-8332-D40228D99CF4}" destId="{66795D67-955E-46D1-94AA-C0AC75D8E762}" srcOrd="1" destOrd="0" presId="urn:microsoft.com/office/officeart/2005/8/layout/hList1"/>
    <dgm:cxn modelId="{09046845-5C6B-4401-9231-0E10033599B3}" type="presParOf" srcId="{E3F103D5-873D-45EF-9FC3-D3D77BF69CC0}" destId="{7FE7E275-091E-4E90-8918-CBCE5853B45E}" srcOrd="3" destOrd="0" presId="urn:microsoft.com/office/officeart/2005/8/layout/hList1"/>
    <dgm:cxn modelId="{2243CBB2-9BBF-4D7F-B378-19C56F39A855}" type="presParOf" srcId="{E3F103D5-873D-45EF-9FC3-D3D77BF69CC0}" destId="{A2FE407A-E483-4171-9721-AF9C356A95CC}" srcOrd="4" destOrd="0" presId="urn:microsoft.com/office/officeart/2005/8/layout/hList1"/>
    <dgm:cxn modelId="{3035C578-7743-4FF3-9F9C-4CAE6CB37BC0}" type="presParOf" srcId="{A2FE407A-E483-4171-9721-AF9C356A95CC}" destId="{52245AA1-4F38-4C67-A3F0-55283C6E3278}" srcOrd="0" destOrd="0" presId="urn:microsoft.com/office/officeart/2005/8/layout/hList1"/>
    <dgm:cxn modelId="{546E0D60-C090-43FF-BB81-9C20A498E724}" type="presParOf" srcId="{A2FE407A-E483-4171-9721-AF9C356A95CC}" destId="{180C1C46-518F-4989-8C2E-CD22652A19F2}"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E02AF6A-37BB-4396-A830-2662EEEC6612}" type="doc">
      <dgm:prSet loTypeId="urn:microsoft.com/office/officeart/2005/8/layout/hList1" loCatId="list" qsTypeId="urn:microsoft.com/office/officeart/2005/8/quickstyle/simple1" qsCatId="simple" csTypeId="urn:microsoft.com/office/officeart/2005/8/colors/accent6_2" csCatId="accent6" phldr="1"/>
      <dgm:spPr/>
      <dgm:t>
        <a:bodyPr/>
        <a:lstStyle/>
        <a:p>
          <a:endParaRPr lang="fr-FR"/>
        </a:p>
      </dgm:t>
    </dgm:pt>
    <dgm:pt modelId="{4AEF7C96-F3BD-4446-8541-0791081B1AB3}">
      <dgm:prSet phldrT="[Texte]"/>
      <dgm:spPr/>
      <dgm:t>
        <a:bodyPr/>
        <a:lstStyle/>
        <a:p>
          <a:r>
            <a:rPr lang="fr-FR" dirty="0"/>
            <a:t>Choix techniques </a:t>
          </a:r>
        </a:p>
      </dgm:t>
    </dgm:pt>
    <dgm:pt modelId="{190BB275-CD1D-46B0-A8FE-F6C3A166FE64}" type="parTrans" cxnId="{78E7EFF8-1203-49F9-8241-29181D736F74}">
      <dgm:prSet/>
      <dgm:spPr/>
      <dgm:t>
        <a:bodyPr/>
        <a:lstStyle/>
        <a:p>
          <a:endParaRPr lang="fr-FR"/>
        </a:p>
      </dgm:t>
    </dgm:pt>
    <dgm:pt modelId="{13DEDE57-82AE-4353-9500-06D9B3F0CC17}" type="sibTrans" cxnId="{78E7EFF8-1203-49F9-8241-29181D736F74}">
      <dgm:prSet/>
      <dgm:spPr/>
      <dgm:t>
        <a:bodyPr/>
        <a:lstStyle/>
        <a:p>
          <a:endParaRPr lang="fr-FR"/>
        </a:p>
      </dgm:t>
    </dgm:pt>
    <dgm:pt modelId="{E502AA67-FE18-4CE0-A093-AA462C15359D}">
      <dgm:prSet phldrT="[Texte]"/>
      <dgm:spPr/>
      <dgm:t>
        <a:bodyPr/>
        <a:lstStyle/>
        <a:p>
          <a:r>
            <a:rPr lang="fr-FR" dirty="0"/>
            <a:t>Améliorations fonctionnelles </a:t>
          </a:r>
        </a:p>
      </dgm:t>
    </dgm:pt>
    <dgm:pt modelId="{6EF52E78-FEF3-4FE3-9EF7-8E1AF448036A}" type="parTrans" cxnId="{C9A91FD3-C48C-441A-AE3B-DF8BA7E465D8}">
      <dgm:prSet/>
      <dgm:spPr/>
      <dgm:t>
        <a:bodyPr/>
        <a:lstStyle/>
        <a:p>
          <a:endParaRPr lang="fr-FR"/>
        </a:p>
      </dgm:t>
    </dgm:pt>
    <dgm:pt modelId="{A6478BDA-1308-4EEF-9AC6-22C0B1E8D983}" type="sibTrans" cxnId="{C9A91FD3-C48C-441A-AE3B-DF8BA7E465D8}">
      <dgm:prSet/>
      <dgm:spPr/>
      <dgm:t>
        <a:bodyPr/>
        <a:lstStyle/>
        <a:p>
          <a:endParaRPr lang="fr-FR"/>
        </a:p>
      </dgm:t>
    </dgm:pt>
    <dgm:pt modelId="{5413E8BC-E9D8-4750-A490-E65CC1A83EE8}">
      <dgm:prSet phldrT="[Texte]"/>
      <dgm:spPr/>
      <dgm:t>
        <a:bodyPr/>
        <a:lstStyle/>
        <a:p>
          <a:r>
            <a:rPr lang="fr-FR" dirty="0"/>
            <a:t>Budget</a:t>
          </a:r>
        </a:p>
      </dgm:t>
    </dgm:pt>
    <dgm:pt modelId="{3CF08DAE-B9AA-454C-B315-0521A55642DA}" type="parTrans" cxnId="{7E170EC4-9944-4C38-88BB-5FED030F7A00}">
      <dgm:prSet/>
      <dgm:spPr/>
      <dgm:t>
        <a:bodyPr/>
        <a:lstStyle/>
        <a:p>
          <a:endParaRPr lang="fr-FR"/>
        </a:p>
      </dgm:t>
    </dgm:pt>
    <dgm:pt modelId="{B86843A3-BC97-496D-A5F9-DDDAC097A6B0}" type="sibTrans" cxnId="{7E170EC4-9944-4C38-88BB-5FED030F7A00}">
      <dgm:prSet/>
      <dgm:spPr/>
      <dgm:t>
        <a:bodyPr/>
        <a:lstStyle/>
        <a:p>
          <a:endParaRPr lang="fr-FR"/>
        </a:p>
      </dgm:t>
    </dgm:pt>
    <dgm:pt modelId="{EBC32081-8A32-4D09-962D-CFE12CFC2E92}">
      <dgm:prSet phldrT="[Texte]"/>
      <dgm:spPr/>
      <dgm:t>
        <a:bodyPr/>
        <a:lstStyle/>
        <a:p>
          <a:r>
            <a:rPr lang="fr-FR" dirty="0"/>
            <a:t>Subventions sollicitées</a:t>
          </a:r>
        </a:p>
      </dgm:t>
    </dgm:pt>
    <dgm:pt modelId="{3DE39477-FF37-41ED-A6BA-74D8478EE9A1}" type="parTrans" cxnId="{00FEC05B-981E-467E-AEEE-8E0475CD42D2}">
      <dgm:prSet/>
      <dgm:spPr/>
      <dgm:t>
        <a:bodyPr/>
        <a:lstStyle/>
        <a:p>
          <a:endParaRPr lang="fr-FR"/>
        </a:p>
      </dgm:t>
    </dgm:pt>
    <dgm:pt modelId="{AE353239-3B72-42BB-82CF-9F846B2C31FE}" type="sibTrans" cxnId="{00FEC05B-981E-467E-AEEE-8E0475CD42D2}">
      <dgm:prSet/>
      <dgm:spPr/>
      <dgm:t>
        <a:bodyPr/>
        <a:lstStyle/>
        <a:p>
          <a:endParaRPr lang="fr-FR"/>
        </a:p>
      </dgm:t>
    </dgm:pt>
    <dgm:pt modelId="{8A19FB25-FB95-481F-BB13-16D1C4F24BDE}">
      <dgm:prSet phldrT="[Texte]"/>
      <dgm:spPr/>
      <dgm:t>
        <a:bodyPr/>
        <a:lstStyle/>
        <a:p>
          <a:r>
            <a:rPr lang="fr-FR" dirty="0"/>
            <a:t>Choix architecturaux  </a:t>
          </a:r>
        </a:p>
      </dgm:t>
    </dgm:pt>
    <dgm:pt modelId="{52E2E97A-C888-4648-B8DD-D9A6543E2FA3}" type="parTrans" cxnId="{FA9781FF-8733-47C9-95BC-3EEDC8A0F281}">
      <dgm:prSet/>
      <dgm:spPr/>
      <dgm:t>
        <a:bodyPr/>
        <a:lstStyle/>
        <a:p>
          <a:endParaRPr lang="fr-FR"/>
        </a:p>
      </dgm:t>
    </dgm:pt>
    <dgm:pt modelId="{95CB04B2-AED3-44F9-8E0C-C66A76AF963A}" type="sibTrans" cxnId="{FA9781FF-8733-47C9-95BC-3EEDC8A0F281}">
      <dgm:prSet/>
      <dgm:spPr/>
      <dgm:t>
        <a:bodyPr/>
        <a:lstStyle/>
        <a:p>
          <a:endParaRPr lang="fr-FR"/>
        </a:p>
      </dgm:t>
    </dgm:pt>
    <dgm:pt modelId="{E3F5F91E-D2D1-426F-9E96-376F9E195A40}">
      <dgm:prSet phldrT="[Texte]"/>
      <dgm:spPr/>
      <dgm:t>
        <a:bodyPr/>
        <a:lstStyle/>
        <a:p>
          <a:r>
            <a:rPr lang="fr-FR" dirty="0"/>
            <a:t>Esthétique </a:t>
          </a:r>
        </a:p>
      </dgm:t>
    </dgm:pt>
    <dgm:pt modelId="{D62FC04C-CD0F-48BE-87F2-1C9EB93B638B}" type="parTrans" cxnId="{6E0C1740-A497-46F8-A0DA-60E4F76EEB73}">
      <dgm:prSet/>
      <dgm:spPr/>
      <dgm:t>
        <a:bodyPr/>
        <a:lstStyle/>
        <a:p>
          <a:endParaRPr lang="fr-FR"/>
        </a:p>
      </dgm:t>
    </dgm:pt>
    <dgm:pt modelId="{E4E64CA2-800A-45DB-A8A1-ECB2463C24C8}" type="sibTrans" cxnId="{6E0C1740-A497-46F8-A0DA-60E4F76EEB73}">
      <dgm:prSet/>
      <dgm:spPr/>
      <dgm:t>
        <a:bodyPr/>
        <a:lstStyle/>
        <a:p>
          <a:endParaRPr lang="fr-FR"/>
        </a:p>
      </dgm:t>
    </dgm:pt>
    <dgm:pt modelId="{07770673-A732-4014-9F57-E0343A600A29}">
      <dgm:prSet phldrT="[Texte]"/>
      <dgm:spPr/>
      <dgm:t>
        <a:bodyPr/>
        <a:lstStyle/>
        <a:p>
          <a:r>
            <a:rPr lang="fr-FR" dirty="0"/>
            <a:t>Agencement </a:t>
          </a:r>
        </a:p>
      </dgm:t>
    </dgm:pt>
    <dgm:pt modelId="{CB091FAF-6AFF-4E26-848D-442450F87250}" type="parTrans" cxnId="{22A0E650-51FF-42DC-8620-15B942B239B4}">
      <dgm:prSet/>
      <dgm:spPr/>
      <dgm:t>
        <a:bodyPr/>
        <a:lstStyle/>
        <a:p>
          <a:endParaRPr lang="fr-FR"/>
        </a:p>
      </dgm:t>
    </dgm:pt>
    <dgm:pt modelId="{7F3294D3-E72E-47BC-A024-BEE33D4DD8DD}" type="sibTrans" cxnId="{22A0E650-51FF-42DC-8620-15B942B239B4}">
      <dgm:prSet/>
      <dgm:spPr/>
      <dgm:t>
        <a:bodyPr/>
        <a:lstStyle/>
        <a:p>
          <a:endParaRPr lang="fr-FR"/>
        </a:p>
      </dgm:t>
    </dgm:pt>
    <dgm:pt modelId="{6AE15AA6-AED9-40C9-9AC3-76332C8A5F2C}">
      <dgm:prSet phldrT="[Texte]"/>
      <dgm:spPr/>
      <dgm:t>
        <a:bodyPr/>
        <a:lstStyle/>
        <a:p>
          <a:r>
            <a:rPr lang="fr-FR" dirty="0"/>
            <a:t>Emprunt </a:t>
          </a:r>
        </a:p>
      </dgm:t>
    </dgm:pt>
    <dgm:pt modelId="{AB3EC053-0EFE-4871-8C81-4EB4B58560D0}" type="parTrans" cxnId="{535CB779-CCB4-4E4C-A32A-6FE5F67D0A85}">
      <dgm:prSet/>
      <dgm:spPr/>
      <dgm:t>
        <a:bodyPr/>
        <a:lstStyle/>
        <a:p>
          <a:endParaRPr lang="fr-FR"/>
        </a:p>
      </dgm:t>
    </dgm:pt>
    <dgm:pt modelId="{A01422A3-DA35-495E-A9B3-753079696084}" type="sibTrans" cxnId="{535CB779-CCB4-4E4C-A32A-6FE5F67D0A85}">
      <dgm:prSet/>
      <dgm:spPr/>
      <dgm:t>
        <a:bodyPr/>
        <a:lstStyle/>
        <a:p>
          <a:endParaRPr lang="fr-FR"/>
        </a:p>
      </dgm:t>
    </dgm:pt>
    <dgm:pt modelId="{F994C065-6F73-48A8-9A1D-53EE0ACEB796}">
      <dgm:prSet phldrT="[Texte]"/>
      <dgm:spPr/>
      <dgm:t>
        <a:bodyPr/>
        <a:lstStyle/>
        <a:p>
          <a:r>
            <a:rPr lang="fr-FR" dirty="0"/>
            <a:t>Autofinancement </a:t>
          </a:r>
        </a:p>
      </dgm:t>
    </dgm:pt>
    <dgm:pt modelId="{615EE23E-1372-4E3C-B65B-0BD566905071}" type="parTrans" cxnId="{56AFD07B-42CB-43C8-8DB9-B89F2D37A08B}">
      <dgm:prSet/>
      <dgm:spPr/>
      <dgm:t>
        <a:bodyPr/>
        <a:lstStyle/>
        <a:p>
          <a:endParaRPr lang="fr-FR"/>
        </a:p>
      </dgm:t>
    </dgm:pt>
    <dgm:pt modelId="{B617F745-1251-43B3-A32F-DA110945D8BC}" type="sibTrans" cxnId="{56AFD07B-42CB-43C8-8DB9-B89F2D37A08B}">
      <dgm:prSet/>
      <dgm:spPr/>
      <dgm:t>
        <a:bodyPr/>
        <a:lstStyle/>
        <a:p>
          <a:endParaRPr lang="fr-FR"/>
        </a:p>
      </dgm:t>
    </dgm:pt>
    <dgm:pt modelId="{BE10261F-5737-4A28-853C-B8E004C0C399}">
      <dgm:prSet phldrT="[Texte]"/>
      <dgm:spPr/>
      <dgm:t>
        <a:bodyPr/>
        <a:lstStyle/>
        <a:p>
          <a:r>
            <a:rPr lang="fr-FR" dirty="0"/>
            <a:t>Améliorations énergétiques</a:t>
          </a:r>
        </a:p>
      </dgm:t>
    </dgm:pt>
    <dgm:pt modelId="{C093A27A-1BBD-4AA2-8B4D-F4594D505E7D}" type="parTrans" cxnId="{CE84A221-5EAD-41EB-BE7A-2283E1825D41}">
      <dgm:prSet/>
      <dgm:spPr/>
      <dgm:t>
        <a:bodyPr/>
        <a:lstStyle/>
        <a:p>
          <a:endParaRPr lang="fr-FR"/>
        </a:p>
      </dgm:t>
    </dgm:pt>
    <dgm:pt modelId="{FE7AABAD-FBD6-450E-B235-015F46EF3959}" type="sibTrans" cxnId="{CE84A221-5EAD-41EB-BE7A-2283E1825D41}">
      <dgm:prSet/>
      <dgm:spPr/>
      <dgm:t>
        <a:bodyPr/>
        <a:lstStyle/>
        <a:p>
          <a:endParaRPr lang="fr-FR"/>
        </a:p>
      </dgm:t>
    </dgm:pt>
    <dgm:pt modelId="{F0F83DE3-B6FD-48B9-8C35-6740C5AA5704}">
      <dgm:prSet phldrT="[Texte]"/>
      <dgm:spPr/>
      <dgm:t>
        <a:bodyPr/>
        <a:lstStyle/>
        <a:p>
          <a:r>
            <a:rPr lang="fr-FR" dirty="0"/>
            <a:t>Fonctionnalités</a:t>
          </a:r>
        </a:p>
      </dgm:t>
    </dgm:pt>
    <dgm:pt modelId="{2E3A3D90-7470-4FF6-8C09-3F192335A5A0}" type="parTrans" cxnId="{427C9E82-11B2-41F4-96C8-25FE493EF136}">
      <dgm:prSet/>
      <dgm:spPr/>
      <dgm:t>
        <a:bodyPr/>
        <a:lstStyle/>
        <a:p>
          <a:endParaRPr lang="fr-FR"/>
        </a:p>
      </dgm:t>
    </dgm:pt>
    <dgm:pt modelId="{C6EB9571-C219-431D-A0B0-CA6218C668D8}" type="sibTrans" cxnId="{427C9E82-11B2-41F4-96C8-25FE493EF136}">
      <dgm:prSet/>
      <dgm:spPr/>
      <dgm:t>
        <a:bodyPr/>
        <a:lstStyle/>
        <a:p>
          <a:endParaRPr lang="fr-FR"/>
        </a:p>
      </dgm:t>
    </dgm:pt>
    <dgm:pt modelId="{A53ADC57-6CFC-4B5C-9CA4-4A2ECADA55F1}" type="pres">
      <dgm:prSet presAssocID="{EE02AF6A-37BB-4396-A830-2662EEEC6612}" presName="Name0" presStyleCnt="0">
        <dgm:presLayoutVars>
          <dgm:dir val="rev"/>
          <dgm:animLvl val="lvl"/>
          <dgm:resizeHandles val="exact"/>
        </dgm:presLayoutVars>
      </dgm:prSet>
      <dgm:spPr/>
    </dgm:pt>
    <dgm:pt modelId="{5D2AF157-AA17-43B6-A384-1C982CB83E08}" type="pres">
      <dgm:prSet presAssocID="{4AEF7C96-F3BD-4446-8541-0791081B1AB3}" presName="composite" presStyleCnt="0"/>
      <dgm:spPr/>
    </dgm:pt>
    <dgm:pt modelId="{F8040234-B3DF-461B-B614-5E724C2880D4}" type="pres">
      <dgm:prSet presAssocID="{4AEF7C96-F3BD-4446-8541-0791081B1AB3}" presName="parTx" presStyleLbl="alignNode1" presStyleIdx="0" presStyleCnt="3">
        <dgm:presLayoutVars>
          <dgm:chMax val="0"/>
          <dgm:chPref val="0"/>
          <dgm:bulletEnabled val="1"/>
        </dgm:presLayoutVars>
      </dgm:prSet>
      <dgm:spPr/>
    </dgm:pt>
    <dgm:pt modelId="{DA60A059-D9B4-4826-8190-19F395AC840B}" type="pres">
      <dgm:prSet presAssocID="{4AEF7C96-F3BD-4446-8541-0791081B1AB3}" presName="desTx" presStyleLbl="alignAccFollowNode1" presStyleIdx="0" presStyleCnt="3">
        <dgm:presLayoutVars>
          <dgm:bulletEnabled val="1"/>
        </dgm:presLayoutVars>
      </dgm:prSet>
      <dgm:spPr/>
    </dgm:pt>
    <dgm:pt modelId="{029F8005-BB99-4F4C-ACDD-545BC54903C2}" type="pres">
      <dgm:prSet presAssocID="{13DEDE57-82AE-4353-9500-06D9B3F0CC17}" presName="space" presStyleCnt="0"/>
      <dgm:spPr/>
    </dgm:pt>
    <dgm:pt modelId="{E8FDC668-F651-485E-A70A-A7BA8D9F4A56}" type="pres">
      <dgm:prSet presAssocID="{5413E8BC-E9D8-4750-A490-E65CC1A83EE8}" presName="composite" presStyleCnt="0"/>
      <dgm:spPr/>
    </dgm:pt>
    <dgm:pt modelId="{591372FC-0CB3-45C6-AE9A-E9FE59D9F81F}" type="pres">
      <dgm:prSet presAssocID="{5413E8BC-E9D8-4750-A490-E65CC1A83EE8}" presName="parTx" presStyleLbl="alignNode1" presStyleIdx="1" presStyleCnt="3">
        <dgm:presLayoutVars>
          <dgm:chMax val="0"/>
          <dgm:chPref val="0"/>
          <dgm:bulletEnabled val="1"/>
        </dgm:presLayoutVars>
      </dgm:prSet>
      <dgm:spPr/>
    </dgm:pt>
    <dgm:pt modelId="{B00B1F94-5A7F-4A37-A856-C0209350F2BA}" type="pres">
      <dgm:prSet presAssocID="{5413E8BC-E9D8-4750-A490-E65CC1A83EE8}" presName="desTx" presStyleLbl="alignAccFollowNode1" presStyleIdx="1" presStyleCnt="3">
        <dgm:presLayoutVars>
          <dgm:bulletEnabled val="1"/>
        </dgm:presLayoutVars>
      </dgm:prSet>
      <dgm:spPr/>
    </dgm:pt>
    <dgm:pt modelId="{0D0137E2-723A-4EA7-BD63-1B6B9EB69976}" type="pres">
      <dgm:prSet presAssocID="{B86843A3-BC97-496D-A5F9-DDDAC097A6B0}" presName="space" presStyleCnt="0"/>
      <dgm:spPr/>
    </dgm:pt>
    <dgm:pt modelId="{08A674AE-79F5-4602-BF2A-A104DE3328D8}" type="pres">
      <dgm:prSet presAssocID="{8A19FB25-FB95-481F-BB13-16D1C4F24BDE}" presName="composite" presStyleCnt="0"/>
      <dgm:spPr/>
    </dgm:pt>
    <dgm:pt modelId="{E54FE7F4-098D-4146-9019-BC14C72ABD57}" type="pres">
      <dgm:prSet presAssocID="{8A19FB25-FB95-481F-BB13-16D1C4F24BDE}" presName="parTx" presStyleLbl="alignNode1" presStyleIdx="2" presStyleCnt="3">
        <dgm:presLayoutVars>
          <dgm:chMax val="0"/>
          <dgm:chPref val="0"/>
          <dgm:bulletEnabled val="1"/>
        </dgm:presLayoutVars>
      </dgm:prSet>
      <dgm:spPr/>
    </dgm:pt>
    <dgm:pt modelId="{9E0331A2-BC87-4782-9595-82C45705141A}" type="pres">
      <dgm:prSet presAssocID="{8A19FB25-FB95-481F-BB13-16D1C4F24BDE}" presName="desTx" presStyleLbl="alignAccFollowNode1" presStyleIdx="2" presStyleCnt="3">
        <dgm:presLayoutVars>
          <dgm:bulletEnabled val="1"/>
        </dgm:presLayoutVars>
      </dgm:prSet>
      <dgm:spPr/>
    </dgm:pt>
  </dgm:ptLst>
  <dgm:cxnLst>
    <dgm:cxn modelId="{854F4911-2A65-49F4-8060-1835A4D82CAF}" type="presOf" srcId="{EBC32081-8A32-4D09-962D-CFE12CFC2E92}" destId="{B00B1F94-5A7F-4A37-A856-C0209350F2BA}" srcOrd="0" destOrd="0" presId="urn:microsoft.com/office/officeart/2005/8/layout/hList1"/>
    <dgm:cxn modelId="{CE84A221-5EAD-41EB-BE7A-2283E1825D41}" srcId="{4AEF7C96-F3BD-4446-8541-0791081B1AB3}" destId="{BE10261F-5737-4A28-853C-B8E004C0C399}" srcOrd="1" destOrd="0" parTransId="{C093A27A-1BBD-4AA2-8B4D-F4594D505E7D}" sibTransId="{FE7AABAD-FBD6-450E-B235-015F46EF3959}"/>
    <dgm:cxn modelId="{F795963C-55D6-40BB-8002-F856228B03F6}" type="presOf" srcId="{EE02AF6A-37BB-4396-A830-2662EEEC6612}" destId="{A53ADC57-6CFC-4B5C-9CA4-4A2ECADA55F1}" srcOrd="0" destOrd="0" presId="urn:microsoft.com/office/officeart/2005/8/layout/hList1"/>
    <dgm:cxn modelId="{6E0C1740-A497-46F8-A0DA-60E4F76EEB73}" srcId="{8A19FB25-FB95-481F-BB13-16D1C4F24BDE}" destId="{E3F5F91E-D2D1-426F-9E96-376F9E195A40}" srcOrd="1" destOrd="0" parTransId="{D62FC04C-CD0F-48BE-87F2-1C9EB93B638B}" sibTransId="{E4E64CA2-800A-45DB-A8A1-ECB2463C24C8}"/>
    <dgm:cxn modelId="{00FEC05B-981E-467E-AEEE-8E0475CD42D2}" srcId="{5413E8BC-E9D8-4750-A490-E65CC1A83EE8}" destId="{EBC32081-8A32-4D09-962D-CFE12CFC2E92}" srcOrd="0" destOrd="0" parTransId="{3DE39477-FF37-41ED-A6BA-74D8478EE9A1}" sibTransId="{AE353239-3B72-42BB-82CF-9F846B2C31FE}"/>
    <dgm:cxn modelId="{0DAA4864-8F6C-4BD2-AE5E-529DE9F967DC}" type="presOf" srcId="{07770673-A732-4014-9F57-E0343A600A29}" destId="{9E0331A2-BC87-4782-9595-82C45705141A}" srcOrd="0" destOrd="2" presId="urn:microsoft.com/office/officeart/2005/8/layout/hList1"/>
    <dgm:cxn modelId="{BE15D747-96DC-4EA5-A825-7692AF5773D3}" type="presOf" srcId="{8A19FB25-FB95-481F-BB13-16D1C4F24BDE}" destId="{E54FE7F4-098D-4146-9019-BC14C72ABD57}" srcOrd="0" destOrd="0" presId="urn:microsoft.com/office/officeart/2005/8/layout/hList1"/>
    <dgm:cxn modelId="{5F841D6A-DC20-4DEE-A24D-E555F86A2EF4}" type="presOf" srcId="{F0F83DE3-B6FD-48B9-8C35-6740C5AA5704}" destId="{9E0331A2-BC87-4782-9595-82C45705141A}" srcOrd="0" destOrd="0" presId="urn:microsoft.com/office/officeart/2005/8/layout/hList1"/>
    <dgm:cxn modelId="{22A0E650-51FF-42DC-8620-15B942B239B4}" srcId="{8A19FB25-FB95-481F-BB13-16D1C4F24BDE}" destId="{07770673-A732-4014-9F57-E0343A600A29}" srcOrd="2" destOrd="0" parTransId="{CB091FAF-6AFF-4E26-848D-442450F87250}" sibTransId="{7F3294D3-E72E-47BC-A024-BEE33D4DD8DD}"/>
    <dgm:cxn modelId="{A5A9B554-1D92-48B8-BF04-26CC842D8A55}" type="presOf" srcId="{F994C065-6F73-48A8-9A1D-53EE0ACEB796}" destId="{B00B1F94-5A7F-4A37-A856-C0209350F2BA}" srcOrd="0" destOrd="2" presId="urn:microsoft.com/office/officeart/2005/8/layout/hList1"/>
    <dgm:cxn modelId="{535CB779-CCB4-4E4C-A32A-6FE5F67D0A85}" srcId="{5413E8BC-E9D8-4750-A490-E65CC1A83EE8}" destId="{6AE15AA6-AED9-40C9-9AC3-76332C8A5F2C}" srcOrd="1" destOrd="0" parTransId="{AB3EC053-0EFE-4871-8C81-4EB4B58560D0}" sibTransId="{A01422A3-DA35-495E-A9B3-753079696084}"/>
    <dgm:cxn modelId="{56AFD07B-42CB-43C8-8DB9-B89F2D37A08B}" srcId="{5413E8BC-E9D8-4750-A490-E65CC1A83EE8}" destId="{F994C065-6F73-48A8-9A1D-53EE0ACEB796}" srcOrd="2" destOrd="0" parTransId="{615EE23E-1372-4E3C-B65B-0BD566905071}" sibTransId="{B617F745-1251-43B3-A32F-DA110945D8BC}"/>
    <dgm:cxn modelId="{427C9E82-11B2-41F4-96C8-25FE493EF136}" srcId="{8A19FB25-FB95-481F-BB13-16D1C4F24BDE}" destId="{F0F83DE3-B6FD-48B9-8C35-6740C5AA5704}" srcOrd="0" destOrd="0" parTransId="{2E3A3D90-7470-4FF6-8C09-3F192335A5A0}" sibTransId="{C6EB9571-C219-431D-A0B0-CA6218C668D8}"/>
    <dgm:cxn modelId="{669E568A-B3D3-4B37-A0CC-10B2D8C8A058}" type="presOf" srcId="{4AEF7C96-F3BD-4446-8541-0791081B1AB3}" destId="{F8040234-B3DF-461B-B614-5E724C2880D4}" srcOrd="0" destOrd="0" presId="urn:microsoft.com/office/officeart/2005/8/layout/hList1"/>
    <dgm:cxn modelId="{2D1C81C0-E9AD-475B-95BF-D98EF8920B80}" type="presOf" srcId="{E502AA67-FE18-4CE0-A093-AA462C15359D}" destId="{DA60A059-D9B4-4826-8190-19F395AC840B}" srcOrd="0" destOrd="0" presId="urn:microsoft.com/office/officeart/2005/8/layout/hList1"/>
    <dgm:cxn modelId="{0D9627C3-B601-47CA-BFE3-3CBFA6E32E30}" type="presOf" srcId="{6AE15AA6-AED9-40C9-9AC3-76332C8A5F2C}" destId="{B00B1F94-5A7F-4A37-A856-C0209350F2BA}" srcOrd="0" destOrd="1" presId="urn:microsoft.com/office/officeart/2005/8/layout/hList1"/>
    <dgm:cxn modelId="{7E170EC4-9944-4C38-88BB-5FED030F7A00}" srcId="{EE02AF6A-37BB-4396-A830-2662EEEC6612}" destId="{5413E8BC-E9D8-4750-A490-E65CC1A83EE8}" srcOrd="1" destOrd="0" parTransId="{3CF08DAE-B9AA-454C-B315-0521A55642DA}" sibTransId="{B86843A3-BC97-496D-A5F9-DDDAC097A6B0}"/>
    <dgm:cxn modelId="{C9A91FD3-C48C-441A-AE3B-DF8BA7E465D8}" srcId="{4AEF7C96-F3BD-4446-8541-0791081B1AB3}" destId="{E502AA67-FE18-4CE0-A093-AA462C15359D}" srcOrd="0" destOrd="0" parTransId="{6EF52E78-FEF3-4FE3-9EF7-8E1AF448036A}" sibTransId="{A6478BDA-1308-4EEF-9AC6-22C0B1E8D983}"/>
    <dgm:cxn modelId="{3B8751DA-C66F-44A1-9761-55A9448AE768}" type="presOf" srcId="{E3F5F91E-D2D1-426F-9E96-376F9E195A40}" destId="{9E0331A2-BC87-4782-9595-82C45705141A}" srcOrd="0" destOrd="1" presId="urn:microsoft.com/office/officeart/2005/8/layout/hList1"/>
    <dgm:cxn modelId="{B6889FE4-CA85-4338-A02D-3A70C053C336}" type="presOf" srcId="{5413E8BC-E9D8-4750-A490-E65CC1A83EE8}" destId="{591372FC-0CB3-45C6-AE9A-E9FE59D9F81F}" srcOrd="0" destOrd="0" presId="urn:microsoft.com/office/officeart/2005/8/layout/hList1"/>
    <dgm:cxn modelId="{151F9BF8-184D-4523-96DA-0B13E6C4B08B}" type="presOf" srcId="{BE10261F-5737-4A28-853C-B8E004C0C399}" destId="{DA60A059-D9B4-4826-8190-19F395AC840B}" srcOrd="0" destOrd="1" presId="urn:microsoft.com/office/officeart/2005/8/layout/hList1"/>
    <dgm:cxn modelId="{78E7EFF8-1203-49F9-8241-29181D736F74}" srcId="{EE02AF6A-37BB-4396-A830-2662EEEC6612}" destId="{4AEF7C96-F3BD-4446-8541-0791081B1AB3}" srcOrd="0" destOrd="0" parTransId="{190BB275-CD1D-46B0-A8FE-F6C3A166FE64}" sibTransId="{13DEDE57-82AE-4353-9500-06D9B3F0CC17}"/>
    <dgm:cxn modelId="{FA9781FF-8733-47C9-95BC-3EEDC8A0F281}" srcId="{EE02AF6A-37BB-4396-A830-2662EEEC6612}" destId="{8A19FB25-FB95-481F-BB13-16D1C4F24BDE}" srcOrd="2" destOrd="0" parTransId="{52E2E97A-C888-4648-B8DD-D9A6543E2FA3}" sibTransId="{95CB04B2-AED3-44F9-8E0C-C66A76AF963A}"/>
    <dgm:cxn modelId="{E46CE141-EB1C-4E4B-A45D-7AAC4D11286D}" type="presParOf" srcId="{A53ADC57-6CFC-4B5C-9CA4-4A2ECADA55F1}" destId="{5D2AF157-AA17-43B6-A384-1C982CB83E08}" srcOrd="0" destOrd="0" presId="urn:microsoft.com/office/officeart/2005/8/layout/hList1"/>
    <dgm:cxn modelId="{48E2E0E5-8376-455C-B99D-BB0A7B0FEBDF}" type="presParOf" srcId="{5D2AF157-AA17-43B6-A384-1C982CB83E08}" destId="{F8040234-B3DF-461B-B614-5E724C2880D4}" srcOrd="0" destOrd="0" presId="urn:microsoft.com/office/officeart/2005/8/layout/hList1"/>
    <dgm:cxn modelId="{50DF089F-0AE8-4B42-83F0-9242A87EC757}" type="presParOf" srcId="{5D2AF157-AA17-43B6-A384-1C982CB83E08}" destId="{DA60A059-D9B4-4826-8190-19F395AC840B}" srcOrd="1" destOrd="0" presId="urn:microsoft.com/office/officeart/2005/8/layout/hList1"/>
    <dgm:cxn modelId="{F5AC8084-D654-41F3-9403-BBA6F89E1718}" type="presParOf" srcId="{A53ADC57-6CFC-4B5C-9CA4-4A2ECADA55F1}" destId="{029F8005-BB99-4F4C-ACDD-545BC54903C2}" srcOrd="1" destOrd="0" presId="urn:microsoft.com/office/officeart/2005/8/layout/hList1"/>
    <dgm:cxn modelId="{9F9CDD35-FA17-4E95-97E4-6DD97A0058F9}" type="presParOf" srcId="{A53ADC57-6CFC-4B5C-9CA4-4A2ECADA55F1}" destId="{E8FDC668-F651-485E-A70A-A7BA8D9F4A56}" srcOrd="2" destOrd="0" presId="urn:microsoft.com/office/officeart/2005/8/layout/hList1"/>
    <dgm:cxn modelId="{0772FD14-2D25-4AE5-89C9-29D983ED3D3B}" type="presParOf" srcId="{E8FDC668-F651-485E-A70A-A7BA8D9F4A56}" destId="{591372FC-0CB3-45C6-AE9A-E9FE59D9F81F}" srcOrd="0" destOrd="0" presId="urn:microsoft.com/office/officeart/2005/8/layout/hList1"/>
    <dgm:cxn modelId="{BE444684-9976-4A2A-8F78-0056ACAED503}" type="presParOf" srcId="{E8FDC668-F651-485E-A70A-A7BA8D9F4A56}" destId="{B00B1F94-5A7F-4A37-A856-C0209350F2BA}" srcOrd="1" destOrd="0" presId="urn:microsoft.com/office/officeart/2005/8/layout/hList1"/>
    <dgm:cxn modelId="{6530DCEC-2203-4733-A1AD-BB88139CC8C1}" type="presParOf" srcId="{A53ADC57-6CFC-4B5C-9CA4-4A2ECADA55F1}" destId="{0D0137E2-723A-4EA7-BD63-1B6B9EB69976}" srcOrd="3" destOrd="0" presId="urn:microsoft.com/office/officeart/2005/8/layout/hList1"/>
    <dgm:cxn modelId="{02EB1443-FFDE-4713-93FB-C4AAC16DB98A}" type="presParOf" srcId="{A53ADC57-6CFC-4B5C-9CA4-4A2ECADA55F1}" destId="{08A674AE-79F5-4602-BF2A-A104DE3328D8}" srcOrd="4" destOrd="0" presId="urn:microsoft.com/office/officeart/2005/8/layout/hList1"/>
    <dgm:cxn modelId="{98E18A1E-9850-438D-9251-0F94F241E001}" type="presParOf" srcId="{08A674AE-79F5-4602-BF2A-A104DE3328D8}" destId="{E54FE7F4-098D-4146-9019-BC14C72ABD57}" srcOrd="0" destOrd="0" presId="urn:microsoft.com/office/officeart/2005/8/layout/hList1"/>
    <dgm:cxn modelId="{C8085B65-3BAD-4ACA-9894-485815B04506}" type="presParOf" srcId="{08A674AE-79F5-4602-BF2A-A104DE3328D8}" destId="{9E0331A2-BC87-4782-9595-82C45705141A}"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D2D23EA-8A8D-46FF-96E4-138406CE0F9A}" type="doc">
      <dgm:prSet loTypeId="urn:microsoft.com/office/officeart/2005/8/layout/radial1" loCatId="relationship" qsTypeId="urn:microsoft.com/office/officeart/2005/8/quickstyle/simple1" qsCatId="simple" csTypeId="urn:microsoft.com/office/officeart/2005/8/colors/colorful1" csCatId="colorful" phldr="1"/>
      <dgm:spPr/>
      <dgm:t>
        <a:bodyPr/>
        <a:lstStyle/>
        <a:p>
          <a:endParaRPr lang="fr-FR"/>
        </a:p>
      </dgm:t>
    </dgm:pt>
    <dgm:pt modelId="{44548C9E-8100-467D-9592-561DDA9C08CF}">
      <dgm:prSet phldrT="[Texte]"/>
      <dgm:spPr/>
      <dgm:t>
        <a:bodyPr/>
        <a:lstStyle/>
        <a:p>
          <a:r>
            <a:rPr lang="fr-FR" dirty="0"/>
            <a:t>Conducteur d’opération </a:t>
          </a:r>
        </a:p>
      </dgm:t>
    </dgm:pt>
    <dgm:pt modelId="{830C1F35-7D32-49AE-8E8E-5E7C91EDF746}" type="parTrans" cxnId="{4AE68AB6-E1B4-4D63-9E30-8BD2FE03ED6A}">
      <dgm:prSet/>
      <dgm:spPr/>
      <dgm:t>
        <a:bodyPr/>
        <a:lstStyle/>
        <a:p>
          <a:endParaRPr lang="fr-FR"/>
        </a:p>
      </dgm:t>
    </dgm:pt>
    <dgm:pt modelId="{915A7CA6-E937-4292-9D8A-00FE9BA77416}" type="sibTrans" cxnId="{4AE68AB6-E1B4-4D63-9E30-8BD2FE03ED6A}">
      <dgm:prSet/>
      <dgm:spPr/>
      <dgm:t>
        <a:bodyPr/>
        <a:lstStyle/>
        <a:p>
          <a:endParaRPr lang="fr-FR"/>
        </a:p>
      </dgm:t>
    </dgm:pt>
    <dgm:pt modelId="{B44660A5-FE52-46F7-8689-CD8A78B5ADFC}">
      <dgm:prSet phldrT="[Texte]"/>
      <dgm:spPr/>
      <dgm:t>
        <a:bodyPr/>
        <a:lstStyle/>
        <a:p>
          <a:r>
            <a:rPr lang="fr-FR"/>
            <a:t>COTECH</a:t>
          </a:r>
          <a:endParaRPr lang="fr-FR" dirty="0"/>
        </a:p>
      </dgm:t>
    </dgm:pt>
    <dgm:pt modelId="{82451007-564C-493F-902B-06F0A9950932}" type="parTrans" cxnId="{07E42D8A-CDA4-4F91-B5D8-E47C76F458BF}">
      <dgm:prSet/>
      <dgm:spPr/>
      <dgm:t>
        <a:bodyPr/>
        <a:lstStyle/>
        <a:p>
          <a:endParaRPr lang="fr-FR"/>
        </a:p>
      </dgm:t>
    </dgm:pt>
    <dgm:pt modelId="{8F117011-4961-4019-A441-D2403E158E92}" type="sibTrans" cxnId="{07E42D8A-CDA4-4F91-B5D8-E47C76F458BF}">
      <dgm:prSet/>
      <dgm:spPr/>
      <dgm:t>
        <a:bodyPr/>
        <a:lstStyle/>
        <a:p>
          <a:endParaRPr lang="fr-FR"/>
        </a:p>
      </dgm:t>
    </dgm:pt>
    <dgm:pt modelId="{6E12A414-95C2-4B3F-BA8B-7F46AEBC65F1}">
      <dgm:prSet phldrT="[Texte]">
        <dgm:style>
          <a:lnRef idx="3">
            <a:schemeClr val="lt1"/>
          </a:lnRef>
          <a:fillRef idx="1">
            <a:schemeClr val="accent2"/>
          </a:fillRef>
          <a:effectRef idx="1">
            <a:schemeClr val="accent2"/>
          </a:effectRef>
          <a:fontRef idx="minor">
            <a:schemeClr val="lt1"/>
          </a:fontRef>
        </dgm:style>
      </dgm:prSet>
      <dgm:spPr/>
      <dgm:t>
        <a:bodyPr/>
        <a:lstStyle/>
        <a:p>
          <a:r>
            <a:rPr lang="fr-FR" dirty="0"/>
            <a:t>Conseil Municipal</a:t>
          </a:r>
        </a:p>
      </dgm:t>
    </dgm:pt>
    <dgm:pt modelId="{C499AEEF-D1C8-443E-8683-1B8957CAE25C}" type="parTrans" cxnId="{8C41676A-C8E7-4867-B5B3-A7348667B769}">
      <dgm:prSet/>
      <dgm:spPr/>
      <dgm:t>
        <a:bodyPr/>
        <a:lstStyle/>
        <a:p>
          <a:endParaRPr lang="fr-FR"/>
        </a:p>
      </dgm:t>
    </dgm:pt>
    <dgm:pt modelId="{70A52952-5359-44E7-ADBC-20D8007B2255}" type="sibTrans" cxnId="{8C41676A-C8E7-4867-B5B3-A7348667B769}">
      <dgm:prSet/>
      <dgm:spPr/>
      <dgm:t>
        <a:bodyPr/>
        <a:lstStyle/>
        <a:p>
          <a:endParaRPr lang="fr-FR"/>
        </a:p>
      </dgm:t>
    </dgm:pt>
    <dgm:pt modelId="{11715BEC-62EC-4101-8EEF-9DF29356639E}">
      <dgm:prSet phldrT="[Texte]">
        <dgm:style>
          <a:lnRef idx="3">
            <a:schemeClr val="lt1"/>
          </a:lnRef>
          <a:fillRef idx="1">
            <a:schemeClr val="accent6"/>
          </a:fillRef>
          <a:effectRef idx="1">
            <a:schemeClr val="accent6"/>
          </a:effectRef>
          <a:fontRef idx="minor">
            <a:schemeClr val="lt1"/>
          </a:fontRef>
        </dgm:style>
      </dgm:prSet>
      <dgm:spPr/>
      <dgm:t>
        <a:bodyPr/>
        <a:lstStyle/>
        <a:p>
          <a:r>
            <a:rPr lang="fr-FR" dirty="0"/>
            <a:t>COPIL</a:t>
          </a:r>
        </a:p>
      </dgm:t>
    </dgm:pt>
    <dgm:pt modelId="{88750D35-FA8F-4CE8-B737-68D4046D0221}" type="parTrans" cxnId="{702D8FE6-623E-4E89-8C36-3D8CF6BA499C}">
      <dgm:prSet/>
      <dgm:spPr/>
      <dgm:t>
        <a:bodyPr/>
        <a:lstStyle/>
        <a:p>
          <a:endParaRPr lang="fr-FR"/>
        </a:p>
      </dgm:t>
    </dgm:pt>
    <dgm:pt modelId="{0D83F2B3-C628-40B4-BEF0-BC3E5038EEC9}" type="sibTrans" cxnId="{702D8FE6-623E-4E89-8C36-3D8CF6BA499C}">
      <dgm:prSet/>
      <dgm:spPr/>
      <dgm:t>
        <a:bodyPr/>
        <a:lstStyle/>
        <a:p>
          <a:endParaRPr lang="fr-FR"/>
        </a:p>
      </dgm:t>
    </dgm:pt>
    <dgm:pt modelId="{99CFEBBF-91B2-4429-87CC-E71A5AAE4458}" type="pres">
      <dgm:prSet presAssocID="{5D2D23EA-8A8D-46FF-96E4-138406CE0F9A}" presName="cycle" presStyleCnt="0">
        <dgm:presLayoutVars>
          <dgm:chMax val="1"/>
          <dgm:dir/>
          <dgm:animLvl val="ctr"/>
          <dgm:resizeHandles val="exact"/>
        </dgm:presLayoutVars>
      </dgm:prSet>
      <dgm:spPr/>
    </dgm:pt>
    <dgm:pt modelId="{74C2BAE1-9994-4529-AC93-A84E70646DB5}" type="pres">
      <dgm:prSet presAssocID="{44548C9E-8100-467D-9592-561DDA9C08CF}" presName="centerShape" presStyleLbl="node0" presStyleIdx="0" presStyleCnt="1"/>
      <dgm:spPr/>
    </dgm:pt>
    <dgm:pt modelId="{3ED1E102-CC68-44FA-A11E-1C9F3D660315}" type="pres">
      <dgm:prSet presAssocID="{88750D35-FA8F-4CE8-B737-68D4046D0221}" presName="Name9" presStyleLbl="parChTrans1D2" presStyleIdx="0" presStyleCnt="3"/>
      <dgm:spPr/>
    </dgm:pt>
    <dgm:pt modelId="{D677583F-E4CE-44E8-9926-AEBFA4E8D923}" type="pres">
      <dgm:prSet presAssocID="{88750D35-FA8F-4CE8-B737-68D4046D0221}" presName="connTx" presStyleLbl="parChTrans1D2" presStyleIdx="0" presStyleCnt="3"/>
      <dgm:spPr/>
    </dgm:pt>
    <dgm:pt modelId="{DBCD4071-4334-4E49-9EE9-63614CED4523}" type="pres">
      <dgm:prSet presAssocID="{11715BEC-62EC-4101-8EEF-9DF29356639E}" presName="node" presStyleLbl="node1" presStyleIdx="0" presStyleCnt="3">
        <dgm:presLayoutVars>
          <dgm:bulletEnabled val="1"/>
        </dgm:presLayoutVars>
      </dgm:prSet>
      <dgm:spPr/>
    </dgm:pt>
    <dgm:pt modelId="{1890ADDA-68AC-457A-AC2D-24763CD9C8D6}" type="pres">
      <dgm:prSet presAssocID="{82451007-564C-493F-902B-06F0A9950932}" presName="Name9" presStyleLbl="parChTrans1D2" presStyleIdx="1" presStyleCnt="3"/>
      <dgm:spPr/>
    </dgm:pt>
    <dgm:pt modelId="{9425F734-0F6D-4D19-9F5E-03E3F725D12F}" type="pres">
      <dgm:prSet presAssocID="{82451007-564C-493F-902B-06F0A9950932}" presName="connTx" presStyleLbl="parChTrans1D2" presStyleIdx="1" presStyleCnt="3"/>
      <dgm:spPr/>
    </dgm:pt>
    <dgm:pt modelId="{816E783C-A81B-4756-8516-732B299F69AA}" type="pres">
      <dgm:prSet presAssocID="{B44660A5-FE52-46F7-8689-CD8A78B5ADFC}" presName="node" presStyleLbl="node1" presStyleIdx="1" presStyleCnt="3">
        <dgm:presLayoutVars>
          <dgm:bulletEnabled val="1"/>
        </dgm:presLayoutVars>
      </dgm:prSet>
      <dgm:spPr/>
    </dgm:pt>
    <dgm:pt modelId="{B410BE58-6392-4518-8119-4B213CE5E3A2}" type="pres">
      <dgm:prSet presAssocID="{C499AEEF-D1C8-443E-8683-1B8957CAE25C}" presName="Name9" presStyleLbl="parChTrans1D2" presStyleIdx="2" presStyleCnt="3"/>
      <dgm:spPr/>
    </dgm:pt>
    <dgm:pt modelId="{E8256753-C8B9-4FAF-A158-0ABCE4E5BF26}" type="pres">
      <dgm:prSet presAssocID="{C499AEEF-D1C8-443E-8683-1B8957CAE25C}" presName="connTx" presStyleLbl="parChTrans1D2" presStyleIdx="2" presStyleCnt="3"/>
      <dgm:spPr/>
    </dgm:pt>
    <dgm:pt modelId="{87781534-5E76-4B40-8D71-28A6C1DD5ABA}" type="pres">
      <dgm:prSet presAssocID="{6E12A414-95C2-4B3F-BA8B-7F46AEBC65F1}" presName="node" presStyleLbl="node1" presStyleIdx="2" presStyleCnt="3">
        <dgm:presLayoutVars>
          <dgm:bulletEnabled val="1"/>
        </dgm:presLayoutVars>
      </dgm:prSet>
      <dgm:spPr/>
    </dgm:pt>
  </dgm:ptLst>
  <dgm:cxnLst>
    <dgm:cxn modelId="{A5A9D114-E04D-4345-9BE2-B0F8DB4E1929}" type="presOf" srcId="{5D2D23EA-8A8D-46FF-96E4-138406CE0F9A}" destId="{99CFEBBF-91B2-4429-87CC-E71A5AAE4458}" srcOrd="0" destOrd="0" presId="urn:microsoft.com/office/officeart/2005/8/layout/radial1"/>
    <dgm:cxn modelId="{173A9B18-0B8F-476A-968C-758F32FA3BCD}" type="presOf" srcId="{88750D35-FA8F-4CE8-B737-68D4046D0221}" destId="{3ED1E102-CC68-44FA-A11E-1C9F3D660315}" srcOrd="0" destOrd="0" presId="urn:microsoft.com/office/officeart/2005/8/layout/radial1"/>
    <dgm:cxn modelId="{B5EC5B1C-348B-4607-87D3-9713FD3A9785}" type="presOf" srcId="{11715BEC-62EC-4101-8EEF-9DF29356639E}" destId="{DBCD4071-4334-4E49-9EE9-63614CED4523}" srcOrd="0" destOrd="0" presId="urn:microsoft.com/office/officeart/2005/8/layout/radial1"/>
    <dgm:cxn modelId="{BB35DF1E-3D4D-4B34-A9CB-5292103F149C}" type="presOf" srcId="{6E12A414-95C2-4B3F-BA8B-7F46AEBC65F1}" destId="{87781534-5E76-4B40-8D71-28A6C1DD5ABA}" srcOrd="0" destOrd="0" presId="urn:microsoft.com/office/officeart/2005/8/layout/radial1"/>
    <dgm:cxn modelId="{F5E3A825-B786-4682-B18D-B1566E0B92CA}" type="presOf" srcId="{82451007-564C-493F-902B-06F0A9950932}" destId="{1890ADDA-68AC-457A-AC2D-24763CD9C8D6}" srcOrd="0" destOrd="0" presId="urn:microsoft.com/office/officeart/2005/8/layout/radial1"/>
    <dgm:cxn modelId="{F5B28264-08C1-4249-9DA5-7265B911E35C}" type="presOf" srcId="{B44660A5-FE52-46F7-8689-CD8A78B5ADFC}" destId="{816E783C-A81B-4756-8516-732B299F69AA}" srcOrd="0" destOrd="0" presId="urn:microsoft.com/office/officeart/2005/8/layout/radial1"/>
    <dgm:cxn modelId="{BB92CF65-66DC-4031-8E63-4296B424189D}" type="presOf" srcId="{88750D35-FA8F-4CE8-B737-68D4046D0221}" destId="{D677583F-E4CE-44E8-9926-AEBFA4E8D923}" srcOrd="1" destOrd="0" presId="urn:microsoft.com/office/officeart/2005/8/layout/radial1"/>
    <dgm:cxn modelId="{8C41676A-C8E7-4867-B5B3-A7348667B769}" srcId="{44548C9E-8100-467D-9592-561DDA9C08CF}" destId="{6E12A414-95C2-4B3F-BA8B-7F46AEBC65F1}" srcOrd="2" destOrd="0" parTransId="{C499AEEF-D1C8-443E-8683-1B8957CAE25C}" sibTransId="{70A52952-5359-44E7-ADBC-20D8007B2255}"/>
    <dgm:cxn modelId="{07E42D8A-CDA4-4F91-B5D8-E47C76F458BF}" srcId="{44548C9E-8100-467D-9592-561DDA9C08CF}" destId="{B44660A5-FE52-46F7-8689-CD8A78B5ADFC}" srcOrd="1" destOrd="0" parTransId="{82451007-564C-493F-902B-06F0A9950932}" sibTransId="{8F117011-4961-4019-A441-D2403E158E92}"/>
    <dgm:cxn modelId="{B4CA1595-D32F-4DD2-8358-846E0FD65CB7}" type="presOf" srcId="{C499AEEF-D1C8-443E-8683-1B8957CAE25C}" destId="{E8256753-C8B9-4FAF-A158-0ABCE4E5BF26}" srcOrd="1" destOrd="0" presId="urn:microsoft.com/office/officeart/2005/8/layout/radial1"/>
    <dgm:cxn modelId="{3B7654AA-1FEE-4B15-9F47-4B1082B27AEE}" type="presOf" srcId="{82451007-564C-493F-902B-06F0A9950932}" destId="{9425F734-0F6D-4D19-9F5E-03E3F725D12F}" srcOrd="1" destOrd="0" presId="urn:microsoft.com/office/officeart/2005/8/layout/radial1"/>
    <dgm:cxn modelId="{4AE68AB6-E1B4-4D63-9E30-8BD2FE03ED6A}" srcId="{5D2D23EA-8A8D-46FF-96E4-138406CE0F9A}" destId="{44548C9E-8100-467D-9592-561DDA9C08CF}" srcOrd="0" destOrd="0" parTransId="{830C1F35-7D32-49AE-8E8E-5E7C91EDF746}" sibTransId="{915A7CA6-E937-4292-9D8A-00FE9BA77416}"/>
    <dgm:cxn modelId="{DDE605CD-2D93-47E5-8567-C13DB4C9D96D}" type="presOf" srcId="{44548C9E-8100-467D-9592-561DDA9C08CF}" destId="{74C2BAE1-9994-4529-AC93-A84E70646DB5}" srcOrd="0" destOrd="0" presId="urn:microsoft.com/office/officeart/2005/8/layout/radial1"/>
    <dgm:cxn modelId="{05714AD6-19A1-41E3-AADD-76FD99452E06}" type="presOf" srcId="{C499AEEF-D1C8-443E-8683-1B8957CAE25C}" destId="{B410BE58-6392-4518-8119-4B213CE5E3A2}" srcOrd="0" destOrd="0" presId="urn:microsoft.com/office/officeart/2005/8/layout/radial1"/>
    <dgm:cxn modelId="{702D8FE6-623E-4E89-8C36-3D8CF6BA499C}" srcId="{44548C9E-8100-467D-9592-561DDA9C08CF}" destId="{11715BEC-62EC-4101-8EEF-9DF29356639E}" srcOrd="0" destOrd="0" parTransId="{88750D35-FA8F-4CE8-B737-68D4046D0221}" sibTransId="{0D83F2B3-C628-40B4-BEF0-BC3E5038EEC9}"/>
    <dgm:cxn modelId="{D079091D-3B0C-4852-8E6A-3EF46341028C}" type="presParOf" srcId="{99CFEBBF-91B2-4429-87CC-E71A5AAE4458}" destId="{74C2BAE1-9994-4529-AC93-A84E70646DB5}" srcOrd="0" destOrd="0" presId="urn:microsoft.com/office/officeart/2005/8/layout/radial1"/>
    <dgm:cxn modelId="{306AA72C-9C98-483D-BF2F-B08F64021808}" type="presParOf" srcId="{99CFEBBF-91B2-4429-87CC-E71A5AAE4458}" destId="{3ED1E102-CC68-44FA-A11E-1C9F3D660315}" srcOrd="1" destOrd="0" presId="urn:microsoft.com/office/officeart/2005/8/layout/radial1"/>
    <dgm:cxn modelId="{C3E35660-2083-4084-84BE-B6F49FD2F8BB}" type="presParOf" srcId="{3ED1E102-CC68-44FA-A11E-1C9F3D660315}" destId="{D677583F-E4CE-44E8-9926-AEBFA4E8D923}" srcOrd="0" destOrd="0" presId="urn:microsoft.com/office/officeart/2005/8/layout/radial1"/>
    <dgm:cxn modelId="{A0043C27-A193-468C-AE5D-27EB025F96A0}" type="presParOf" srcId="{99CFEBBF-91B2-4429-87CC-E71A5AAE4458}" destId="{DBCD4071-4334-4E49-9EE9-63614CED4523}" srcOrd="2" destOrd="0" presId="urn:microsoft.com/office/officeart/2005/8/layout/radial1"/>
    <dgm:cxn modelId="{306D11E0-7257-458F-80DF-438A532C23D3}" type="presParOf" srcId="{99CFEBBF-91B2-4429-87CC-E71A5AAE4458}" destId="{1890ADDA-68AC-457A-AC2D-24763CD9C8D6}" srcOrd="3" destOrd="0" presId="urn:microsoft.com/office/officeart/2005/8/layout/radial1"/>
    <dgm:cxn modelId="{5F521484-8CF5-4A17-A11A-8B8B64B31AA6}" type="presParOf" srcId="{1890ADDA-68AC-457A-AC2D-24763CD9C8D6}" destId="{9425F734-0F6D-4D19-9F5E-03E3F725D12F}" srcOrd="0" destOrd="0" presId="urn:microsoft.com/office/officeart/2005/8/layout/radial1"/>
    <dgm:cxn modelId="{43102E26-2D7C-47B3-AE34-4C6095B2945B}" type="presParOf" srcId="{99CFEBBF-91B2-4429-87CC-E71A5AAE4458}" destId="{816E783C-A81B-4756-8516-732B299F69AA}" srcOrd="4" destOrd="0" presId="urn:microsoft.com/office/officeart/2005/8/layout/radial1"/>
    <dgm:cxn modelId="{3D376A34-09F7-469D-B12A-A9AE4F7DA919}" type="presParOf" srcId="{99CFEBBF-91B2-4429-87CC-E71A5AAE4458}" destId="{B410BE58-6392-4518-8119-4B213CE5E3A2}" srcOrd="5" destOrd="0" presId="urn:microsoft.com/office/officeart/2005/8/layout/radial1"/>
    <dgm:cxn modelId="{21B886DF-ED2B-4F64-ADBF-C66C37070526}" type="presParOf" srcId="{B410BE58-6392-4518-8119-4B213CE5E3A2}" destId="{E8256753-C8B9-4FAF-A158-0ABCE4E5BF26}" srcOrd="0" destOrd="0" presId="urn:microsoft.com/office/officeart/2005/8/layout/radial1"/>
    <dgm:cxn modelId="{19569C72-C459-478D-8644-019E9637604D}" type="presParOf" srcId="{99CFEBBF-91B2-4429-87CC-E71A5AAE4458}" destId="{87781534-5E76-4B40-8D71-28A6C1DD5ABA}" srcOrd="6"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663A60C-9F7C-4619-BEB8-1B6C95503567}" type="doc">
      <dgm:prSet loTypeId="urn:microsoft.com/office/officeart/2005/8/layout/orgChart1" loCatId="hierarchy" qsTypeId="urn:microsoft.com/office/officeart/2005/8/quickstyle/simple1" qsCatId="simple" csTypeId="urn:microsoft.com/office/officeart/2005/8/colors/colorful1" csCatId="colorful" phldr="1"/>
      <dgm:spPr/>
      <dgm:t>
        <a:bodyPr/>
        <a:lstStyle/>
        <a:p>
          <a:endParaRPr lang="fr-FR"/>
        </a:p>
      </dgm:t>
    </dgm:pt>
    <dgm:pt modelId="{B5167245-B7B7-461A-AFA3-B1AE04EC7876}">
      <dgm:prSet phldrT="[Texte]">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fr-FR" dirty="0"/>
            <a:t>MOA</a:t>
          </a:r>
        </a:p>
      </dgm:t>
    </dgm:pt>
    <dgm:pt modelId="{6FA101E8-B1D4-420C-80A3-DF986FDFFD52}" type="parTrans" cxnId="{92500E4F-0671-4A25-B2A4-B13558F126CE}">
      <dgm:prSet/>
      <dgm:spPr/>
      <dgm:t>
        <a:bodyPr/>
        <a:lstStyle/>
        <a:p>
          <a:endParaRPr lang="fr-FR"/>
        </a:p>
      </dgm:t>
    </dgm:pt>
    <dgm:pt modelId="{EE8156CF-0F25-4357-AEA4-0FA0F674F468}" type="sibTrans" cxnId="{92500E4F-0671-4A25-B2A4-B13558F126CE}">
      <dgm:prSet/>
      <dgm:spPr/>
      <dgm:t>
        <a:bodyPr/>
        <a:lstStyle/>
        <a:p>
          <a:endParaRPr lang="fr-FR"/>
        </a:p>
      </dgm:t>
    </dgm:pt>
    <dgm:pt modelId="{CE749DBF-2AE2-4540-97B4-4A85FAB94C7A}" type="asst">
      <dgm:prSet phldrT="[Texte]"/>
      <dgm:spPr/>
      <dgm:t>
        <a:bodyPr/>
        <a:lstStyle/>
        <a:p>
          <a:r>
            <a:rPr lang="fr-FR" dirty="0"/>
            <a:t>AMO, CSPS et CT </a:t>
          </a:r>
        </a:p>
      </dgm:t>
    </dgm:pt>
    <dgm:pt modelId="{5FF8E466-0832-4BE8-B31D-567C8E3D6AB5}" type="parTrans" cxnId="{51A1F44F-1858-42FD-8E7B-31428276A501}">
      <dgm:prSet/>
      <dgm:spPr/>
      <dgm:t>
        <a:bodyPr/>
        <a:lstStyle/>
        <a:p>
          <a:endParaRPr lang="fr-FR"/>
        </a:p>
      </dgm:t>
    </dgm:pt>
    <dgm:pt modelId="{1A114AEB-969D-429A-B071-BC494B38354A}" type="sibTrans" cxnId="{51A1F44F-1858-42FD-8E7B-31428276A501}">
      <dgm:prSet/>
      <dgm:spPr/>
      <dgm:t>
        <a:bodyPr/>
        <a:lstStyle/>
        <a:p>
          <a:endParaRPr lang="fr-FR"/>
        </a:p>
      </dgm:t>
    </dgm:pt>
    <dgm:pt modelId="{82AC331D-0DBF-40C2-B3D3-E497DA87EDF3}">
      <dgm:prSet>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fr-FR" dirty="0"/>
            <a:t>MOE, BET</a:t>
          </a:r>
        </a:p>
      </dgm:t>
    </dgm:pt>
    <dgm:pt modelId="{A7CE8DEB-61D6-4404-BF97-700228A465AC}" type="parTrans" cxnId="{104648EE-D4B5-47DB-939F-6945B0A1C651}">
      <dgm:prSet/>
      <dgm:spPr/>
      <dgm:t>
        <a:bodyPr/>
        <a:lstStyle/>
        <a:p>
          <a:endParaRPr lang="fr-FR"/>
        </a:p>
      </dgm:t>
    </dgm:pt>
    <dgm:pt modelId="{B05C9A58-4536-4890-B5A7-71D508B88780}" type="sibTrans" cxnId="{104648EE-D4B5-47DB-939F-6945B0A1C651}">
      <dgm:prSet/>
      <dgm:spPr/>
      <dgm:t>
        <a:bodyPr/>
        <a:lstStyle/>
        <a:p>
          <a:endParaRPr lang="fr-FR"/>
        </a:p>
      </dgm:t>
    </dgm:pt>
    <dgm:pt modelId="{85B78474-EB29-4F29-88EB-D501041E3BE1}">
      <dgm:prSet/>
      <dgm:spPr/>
      <dgm:t>
        <a:bodyPr/>
        <a:lstStyle/>
        <a:p>
          <a:r>
            <a:rPr lang="fr-FR" dirty="0"/>
            <a:t>Entreprise 1</a:t>
          </a:r>
        </a:p>
      </dgm:t>
    </dgm:pt>
    <dgm:pt modelId="{D1E8214B-4B5B-45E9-9710-65D278748D2A}" type="parTrans" cxnId="{404B2713-9F51-48CB-95E5-C5749F4AA7FA}">
      <dgm:prSet/>
      <dgm:spPr/>
      <dgm:t>
        <a:bodyPr/>
        <a:lstStyle/>
        <a:p>
          <a:endParaRPr lang="fr-FR"/>
        </a:p>
      </dgm:t>
    </dgm:pt>
    <dgm:pt modelId="{6BBF38A2-DE3E-442D-9C98-66CFC2837048}" type="sibTrans" cxnId="{404B2713-9F51-48CB-95E5-C5749F4AA7FA}">
      <dgm:prSet/>
      <dgm:spPr/>
      <dgm:t>
        <a:bodyPr/>
        <a:lstStyle/>
        <a:p>
          <a:endParaRPr lang="fr-FR"/>
        </a:p>
      </dgm:t>
    </dgm:pt>
    <dgm:pt modelId="{56059F64-6E7D-4FE3-860C-49629F57AA80}">
      <dgm:prSet/>
      <dgm:spPr/>
      <dgm:t>
        <a:bodyPr/>
        <a:lstStyle/>
        <a:p>
          <a:r>
            <a:rPr lang="fr-FR" dirty="0"/>
            <a:t>Entreprise 2</a:t>
          </a:r>
        </a:p>
      </dgm:t>
    </dgm:pt>
    <dgm:pt modelId="{A1F927FD-B96D-4666-BCA0-01C71A08EDAF}" type="parTrans" cxnId="{E1C84194-2600-43DB-B273-7CE53A375C0F}">
      <dgm:prSet/>
      <dgm:spPr/>
      <dgm:t>
        <a:bodyPr/>
        <a:lstStyle/>
        <a:p>
          <a:endParaRPr lang="fr-FR"/>
        </a:p>
      </dgm:t>
    </dgm:pt>
    <dgm:pt modelId="{2CFD7C64-7C3A-465E-95F8-8CEEAFEBB8E5}" type="sibTrans" cxnId="{E1C84194-2600-43DB-B273-7CE53A375C0F}">
      <dgm:prSet/>
      <dgm:spPr/>
      <dgm:t>
        <a:bodyPr/>
        <a:lstStyle/>
        <a:p>
          <a:endParaRPr lang="fr-FR"/>
        </a:p>
      </dgm:t>
    </dgm:pt>
    <dgm:pt modelId="{E96510EE-95B0-40F6-B0DF-E1118C1CBCDD}" type="asst">
      <dgm:prSet>
        <dgm:style>
          <a:lnRef idx="0">
            <a:scrgbClr r="0" g="0" b="0"/>
          </a:lnRef>
          <a:fillRef idx="0">
            <a:scrgbClr r="0" g="0" b="0"/>
          </a:fillRef>
          <a:effectRef idx="0">
            <a:scrgbClr r="0" g="0" b="0"/>
          </a:effectRef>
          <a:fontRef idx="minor">
            <a:schemeClr val="lt1"/>
          </a:fontRef>
        </dgm:style>
      </dgm:prSet>
      <dgm:spPr>
        <a:solidFill>
          <a:schemeClr val="accent2">
            <a:alpha val="50000"/>
          </a:schemeClr>
        </a:solidFill>
        <a:ln>
          <a:noFill/>
        </a:ln>
      </dgm:spPr>
      <dgm:t>
        <a:bodyPr/>
        <a:lstStyle/>
        <a:p>
          <a:r>
            <a:rPr lang="fr-FR" dirty="0"/>
            <a:t>Econome de Flux (service commun)</a:t>
          </a:r>
        </a:p>
      </dgm:t>
    </dgm:pt>
    <dgm:pt modelId="{3D6BB7FA-9FF9-454A-BCF3-35D74A69AB4D}" type="parTrans" cxnId="{5B48CD57-BF7C-4BC4-BBD5-3D1B557191A3}">
      <dgm:prSet/>
      <dgm:spPr/>
      <dgm:t>
        <a:bodyPr/>
        <a:lstStyle/>
        <a:p>
          <a:endParaRPr lang="fr-FR"/>
        </a:p>
      </dgm:t>
    </dgm:pt>
    <dgm:pt modelId="{0BAECED4-9493-451C-9FF0-8A01240393AA}" type="sibTrans" cxnId="{5B48CD57-BF7C-4BC4-BBD5-3D1B557191A3}">
      <dgm:prSet/>
      <dgm:spPr/>
      <dgm:t>
        <a:bodyPr/>
        <a:lstStyle/>
        <a:p>
          <a:endParaRPr lang="fr-FR"/>
        </a:p>
      </dgm:t>
    </dgm:pt>
    <dgm:pt modelId="{513B7914-B6E3-4BDA-B4A2-802FEA4531D7}" type="pres">
      <dgm:prSet presAssocID="{9663A60C-9F7C-4619-BEB8-1B6C95503567}" presName="hierChild1" presStyleCnt="0">
        <dgm:presLayoutVars>
          <dgm:orgChart val="1"/>
          <dgm:chPref val="1"/>
          <dgm:dir/>
          <dgm:animOne val="branch"/>
          <dgm:animLvl val="lvl"/>
          <dgm:resizeHandles/>
        </dgm:presLayoutVars>
      </dgm:prSet>
      <dgm:spPr/>
    </dgm:pt>
    <dgm:pt modelId="{0FD2E6BF-98C4-4635-9EF2-173ADE3AED04}" type="pres">
      <dgm:prSet presAssocID="{B5167245-B7B7-461A-AFA3-B1AE04EC7876}" presName="hierRoot1" presStyleCnt="0">
        <dgm:presLayoutVars>
          <dgm:hierBranch val="init"/>
        </dgm:presLayoutVars>
      </dgm:prSet>
      <dgm:spPr/>
    </dgm:pt>
    <dgm:pt modelId="{F91A4C30-C74B-4890-865E-8953FDFB51A5}" type="pres">
      <dgm:prSet presAssocID="{B5167245-B7B7-461A-AFA3-B1AE04EC7876}" presName="rootComposite1" presStyleCnt="0"/>
      <dgm:spPr/>
    </dgm:pt>
    <dgm:pt modelId="{76D2403D-56CE-4355-A370-AAE8F9E6A050}" type="pres">
      <dgm:prSet presAssocID="{B5167245-B7B7-461A-AFA3-B1AE04EC7876}" presName="rootText1" presStyleLbl="node0" presStyleIdx="0" presStyleCnt="1">
        <dgm:presLayoutVars>
          <dgm:chPref val="3"/>
        </dgm:presLayoutVars>
      </dgm:prSet>
      <dgm:spPr/>
    </dgm:pt>
    <dgm:pt modelId="{03B18AAF-AEF0-4AC8-9A27-3FAA3B0CF09E}" type="pres">
      <dgm:prSet presAssocID="{B5167245-B7B7-461A-AFA3-B1AE04EC7876}" presName="rootConnector1" presStyleLbl="node1" presStyleIdx="0" presStyleCnt="0"/>
      <dgm:spPr/>
    </dgm:pt>
    <dgm:pt modelId="{D56AA4E8-C1E9-4CB4-8134-B41C394062F0}" type="pres">
      <dgm:prSet presAssocID="{B5167245-B7B7-461A-AFA3-B1AE04EC7876}" presName="hierChild2" presStyleCnt="0"/>
      <dgm:spPr/>
    </dgm:pt>
    <dgm:pt modelId="{BFC1C98C-A48F-43DD-BAA1-61AC0AAD34F6}" type="pres">
      <dgm:prSet presAssocID="{A7CE8DEB-61D6-4404-BF97-700228A465AC}" presName="Name37" presStyleLbl="parChTrans1D2" presStyleIdx="0" presStyleCnt="3"/>
      <dgm:spPr/>
    </dgm:pt>
    <dgm:pt modelId="{6CA093DE-0191-42AB-8473-B90511FA3BF6}" type="pres">
      <dgm:prSet presAssocID="{82AC331D-0DBF-40C2-B3D3-E497DA87EDF3}" presName="hierRoot2" presStyleCnt="0">
        <dgm:presLayoutVars>
          <dgm:hierBranch val="hang"/>
        </dgm:presLayoutVars>
      </dgm:prSet>
      <dgm:spPr/>
    </dgm:pt>
    <dgm:pt modelId="{75AE80A3-678F-4CDC-94CB-1EF0CCCBC974}" type="pres">
      <dgm:prSet presAssocID="{82AC331D-0DBF-40C2-B3D3-E497DA87EDF3}" presName="rootComposite" presStyleCnt="0"/>
      <dgm:spPr/>
    </dgm:pt>
    <dgm:pt modelId="{D922F422-573C-4D6E-9A85-D84C10C4ED53}" type="pres">
      <dgm:prSet presAssocID="{82AC331D-0DBF-40C2-B3D3-E497DA87EDF3}" presName="rootText" presStyleLbl="node2" presStyleIdx="0" presStyleCnt="1">
        <dgm:presLayoutVars>
          <dgm:chPref val="3"/>
        </dgm:presLayoutVars>
      </dgm:prSet>
      <dgm:spPr/>
    </dgm:pt>
    <dgm:pt modelId="{5A541228-4909-4AB0-AD25-A6698D77665E}" type="pres">
      <dgm:prSet presAssocID="{82AC331D-0DBF-40C2-B3D3-E497DA87EDF3}" presName="rootConnector" presStyleLbl="node2" presStyleIdx="0" presStyleCnt="1"/>
      <dgm:spPr/>
    </dgm:pt>
    <dgm:pt modelId="{5136439B-CA15-4713-B51E-A8EB6656FACA}" type="pres">
      <dgm:prSet presAssocID="{82AC331D-0DBF-40C2-B3D3-E497DA87EDF3}" presName="hierChild4" presStyleCnt="0"/>
      <dgm:spPr/>
    </dgm:pt>
    <dgm:pt modelId="{1F4890E2-F29C-43D7-86BC-CC5A5D0438B3}" type="pres">
      <dgm:prSet presAssocID="{D1E8214B-4B5B-45E9-9710-65D278748D2A}" presName="Name48" presStyleLbl="parChTrans1D3" presStyleIdx="0" presStyleCnt="2"/>
      <dgm:spPr/>
    </dgm:pt>
    <dgm:pt modelId="{313BBF0B-AE87-43DB-8F17-8289B7CC3984}" type="pres">
      <dgm:prSet presAssocID="{85B78474-EB29-4F29-88EB-D501041E3BE1}" presName="hierRoot2" presStyleCnt="0">
        <dgm:presLayoutVars>
          <dgm:hierBranch val="init"/>
        </dgm:presLayoutVars>
      </dgm:prSet>
      <dgm:spPr/>
    </dgm:pt>
    <dgm:pt modelId="{64F55E64-3482-4FDE-AB36-FF7E5E0528B8}" type="pres">
      <dgm:prSet presAssocID="{85B78474-EB29-4F29-88EB-D501041E3BE1}" presName="rootComposite" presStyleCnt="0"/>
      <dgm:spPr/>
    </dgm:pt>
    <dgm:pt modelId="{C909318D-EDC3-41F0-B755-5AE779C27A7B}" type="pres">
      <dgm:prSet presAssocID="{85B78474-EB29-4F29-88EB-D501041E3BE1}" presName="rootText" presStyleLbl="node3" presStyleIdx="0" presStyleCnt="2">
        <dgm:presLayoutVars>
          <dgm:chPref val="3"/>
        </dgm:presLayoutVars>
      </dgm:prSet>
      <dgm:spPr/>
    </dgm:pt>
    <dgm:pt modelId="{A05A8382-72E4-4E95-BDE2-F0118AD707D9}" type="pres">
      <dgm:prSet presAssocID="{85B78474-EB29-4F29-88EB-D501041E3BE1}" presName="rootConnector" presStyleLbl="node3" presStyleIdx="0" presStyleCnt="2"/>
      <dgm:spPr/>
    </dgm:pt>
    <dgm:pt modelId="{96E54EE7-8DC3-453F-83D5-B77768E74F99}" type="pres">
      <dgm:prSet presAssocID="{85B78474-EB29-4F29-88EB-D501041E3BE1}" presName="hierChild4" presStyleCnt="0"/>
      <dgm:spPr/>
    </dgm:pt>
    <dgm:pt modelId="{6B2478CB-78F8-4A72-A98B-A63CA28A3067}" type="pres">
      <dgm:prSet presAssocID="{85B78474-EB29-4F29-88EB-D501041E3BE1}" presName="hierChild5" presStyleCnt="0"/>
      <dgm:spPr/>
    </dgm:pt>
    <dgm:pt modelId="{1A999CB2-CFBF-48F9-AB0C-9107AE6C3A71}" type="pres">
      <dgm:prSet presAssocID="{A1F927FD-B96D-4666-BCA0-01C71A08EDAF}" presName="Name48" presStyleLbl="parChTrans1D3" presStyleIdx="1" presStyleCnt="2"/>
      <dgm:spPr/>
    </dgm:pt>
    <dgm:pt modelId="{6481DBC3-2850-42A4-828D-29AE9F30587E}" type="pres">
      <dgm:prSet presAssocID="{56059F64-6E7D-4FE3-860C-49629F57AA80}" presName="hierRoot2" presStyleCnt="0">
        <dgm:presLayoutVars>
          <dgm:hierBranch val="init"/>
        </dgm:presLayoutVars>
      </dgm:prSet>
      <dgm:spPr/>
    </dgm:pt>
    <dgm:pt modelId="{8A8EA688-85A7-4D56-88D3-94663E8B1C42}" type="pres">
      <dgm:prSet presAssocID="{56059F64-6E7D-4FE3-860C-49629F57AA80}" presName="rootComposite" presStyleCnt="0"/>
      <dgm:spPr/>
    </dgm:pt>
    <dgm:pt modelId="{87E47602-268F-47CC-9532-0C315EA3468E}" type="pres">
      <dgm:prSet presAssocID="{56059F64-6E7D-4FE3-860C-49629F57AA80}" presName="rootText" presStyleLbl="node3" presStyleIdx="1" presStyleCnt="2">
        <dgm:presLayoutVars>
          <dgm:chPref val="3"/>
        </dgm:presLayoutVars>
      </dgm:prSet>
      <dgm:spPr/>
    </dgm:pt>
    <dgm:pt modelId="{7AA01324-8A80-4049-9392-0A96DCA90784}" type="pres">
      <dgm:prSet presAssocID="{56059F64-6E7D-4FE3-860C-49629F57AA80}" presName="rootConnector" presStyleLbl="node3" presStyleIdx="1" presStyleCnt="2"/>
      <dgm:spPr/>
    </dgm:pt>
    <dgm:pt modelId="{7D107C00-1E1B-49CB-907B-309E2D694859}" type="pres">
      <dgm:prSet presAssocID="{56059F64-6E7D-4FE3-860C-49629F57AA80}" presName="hierChild4" presStyleCnt="0"/>
      <dgm:spPr/>
    </dgm:pt>
    <dgm:pt modelId="{6FD7BD53-9D3F-47A6-BABD-75BD2CC07C2F}" type="pres">
      <dgm:prSet presAssocID="{56059F64-6E7D-4FE3-860C-49629F57AA80}" presName="hierChild5" presStyleCnt="0"/>
      <dgm:spPr/>
    </dgm:pt>
    <dgm:pt modelId="{E2D00D4A-EC81-4EBF-AF9C-FDECC6CE92FA}" type="pres">
      <dgm:prSet presAssocID="{82AC331D-0DBF-40C2-B3D3-E497DA87EDF3}" presName="hierChild5" presStyleCnt="0"/>
      <dgm:spPr/>
    </dgm:pt>
    <dgm:pt modelId="{08C082AD-A5BB-49C6-ABCB-C752F1C8EAC7}" type="pres">
      <dgm:prSet presAssocID="{B5167245-B7B7-461A-AFA3-B1AE04EC7876}" presName="hierChild3" presStyleCnt="0"/>
      <dgm:spPr/>
    </dgm:pt>
    <dgm:pt modelId="{EE06BFD2-7869-4DBA-8F50-CC8C7E0D5A80}" type="pres">
      <dgm:prSet presAssocID="{5FF8E466-0832-4BE8-B31D-567C8E3D6AB5}" presName="Name111" presStyleLbl="parChTrans1D2" presStyleIdx="1" presStyleCnt="3"/>
      <dgm:spPr/>
    </dgm:pt>
    <dgm:pt modelId="{A4F98153-E56E-41DD-9407-BEA6EA9DCE51}" type="pres">
      <dgm:prSet presAssocID="{CE749DBF-2AE2-4540-97B4-4A85FAB94C7A}" presName="hierRoot3" presStyleCnt="0">
        <dgm:presLayoutVars>
          <dgm:hierBranch val="hang"/>
        </dgm:presLayoutVars>
      </dgm:prSet>
      <dgm:spPr/>
    </dgm:pt>
    <dgm:pt modelId="{694563BC-DCCC-43F1-9621-072394BB1847}" type="pres">
      <dgm:prSet presAssocID="{CE749DBF-2AE2-4540-97B4-4A85FAB94C7A}" presName="rootComposite3" presStyleCnt="0"/>
      <dgm:spPr/>
    </dgm:pt>
    <dgm:pt modelId="{5966C923-24AB-4B3C-BC15-B1AAE9C8330E}" type="pres">
      <dgm:prSet presAssocID="{CE749DBF-2AE2-4540-97B4-4A85FAB94C7A}" presName="rootText3" presStyleLbl="asst1" presStyleIdx="0" presStyleCnt="2">
        <dgm:presLayoutVars>
          <dgm:chPref val="3"/>
        </dgm:presLayoutVars>
      </dgm:prSet>
      <dgm:spPr/>
    </dgm:pt>
    <dgm:pt modelId="{C64CEA1B-997D-4231-B517-24A93D4E68AF}" type="pres">
      <dgm:prSet presAssocID="{CE749DBF-2AE2-4540-97B4-4A85FAB94C7A}" presName="rootConnector3" presStyleLbl="asst1" presStyleIdx="0" presStyleCnt="2"/>
      <dgm:spPr/>
    </dgm:pt>
    <dgm:pt modelId="{DA50E379-A561-4739-9C6B-2913364894E4}" type="pres">
      <dgm:prSet presAssocID="{CE749DBF-2AE2-4540-97B4-4A85FAB94C7A}" presName="hierChild6" presStyleCnt="0"/>
      <dgm:spPr/>
    </dgm:pt>
    <dgm:pt modelId="{1CFAF3E9-17A7-4284-9473-3255E4CDF132}" type="pres">
      <dgm:prSet presAssocID="{CE749DBF-2AE2-4540-97B4-4A85FAB94C7A}" presName="hierChild7" presStyleCnt="0"/>
      <dgm:spPr/>
    </dgm:pt>
    <dgm:pt modelId="{073C32C2-8924-4D40-8C91-733CB135757E}" type="pres">
      <dgm:prSet presAssocID="{3D6BB7FA-9FF9-454A-BCF3-35D74A69AB4D}" presName="Name111" presStyleLbl="parChTrans1D2" presStyleIdx="2" presStyleCnt="3"/>
      <dgm:spPr/>
    </dgm:pt>
    <dgm:pt modelId="{D265E5EF-BC5A-4160-8032-150F19753808}" type="pres">
      <dgm:prSet presAssocID="{E96510EE-95B0-40F6-B0DF-E1118C1CBCDD}" presName="hierRoot3" presStyleCnt="0">
        <dgm:presLayoutVars>
          <dgm:hierBranch val="init"/>
        </dgm:presLayoutVars>
      </dgm:prSet>
      <dgm:spPr/>
    </dgm:pt>
    <dgm:pt modelId="{162CA2A1-F61C-42BB-9D89-5DC74C5B9093}" type="pres">
      <dgm:prSet presAssocID="{E96510EE-95B0-40F6-B0DF-E1118C1CBCDD}" presName="rootComposite3" presStyleCnt="0"/>
      <dgm:spPr/>
    </dgm:pt>
    <dgm:pt modelId="{AF3AEF81-49EA-4E03-93A5-47B967417C9E}" type="pres">
      <dgm:prSet presAssocID="{E96510EE-95B0-40F6-B0DF-E1118C1CBCDD}" presName="rootText3" presStyleLbl="asst1" presStyleIdx="1" presStyleCnt="2">
        <dgm:presLayoutVars>
          <dgm:chPref val="3"/>
        </dgm:presLayoutVars>
      </dgm:prSet>
      <dgm:spPr/>
    </dgm:pt>
    <dgm:pt modelId="{391274AD-1512-45DB-B1E9-095B198C2D7A}" type="pres">
      <dgm:prSet presAssocID="{E96510EE-95B0-40F6-B0DF-E1118C1CBCDD}" presName="rootConnector3" presStyleLbl="asst1" presStyleIdx="1" presStyleCnt="2"/>
      <dgm:spPr/>
    </dgm:pt>
    <dgm:pt modelId="{DE191BDC-C3B8-4200-B10C-6C2149BECA1A}" type="pres">
      <dgm:prSet presAssocID="{E96510EE-95B0-40F6-B0DF-E1118C1CBCDD}" presName="hierChild6" presStyleCnt="0"/>
      <dgm:spPr/>
    </dgm:pt>
    <dgm:pt modelId="{BCC40D2C-CA68-4CFD-9363-9806275BD303}" type="pres">
      <dgm:prSet presAssocID="{E96510EE-95B0-40F6-B0DF-E1118C1CBCDD}" presName="hierChild7" presStyleCnt="0"/>
      <dgm:spPr/>
    </dgm:pt>
  </dgm:ptLst>
  <dgm:cxnLst>
    <dgm:cxn modelId="{0DA53303-BB5F-4C92-95BF-CAF81FA33E16}" type="presOf" srcId="{A1F927FD-B96D-4666-BCA0-01C71A08EDAF}" destId="{1A999CB2-CFBF-48F9-AB0C-9107AE6C3A71}" srcOrd="0" destOrd="0" presId="urn:microsoft.com/office/officeart/2005/8/layout/orgChart1"/>
    <dgm:cxn modelId="{5EDB4F09-65E8-4D07-9DF9-107B9A14586A}" type="presOf" srcId="{56059F64-6E7D-4FE3-860C-49629F57AA80}" destId="{87E47602-268F-47CC-9532-0C315EA3468E}" srcOrd="0" destOrd="0" presId="urn:microsoft.com/office/officeart/2005/8/layout/orgChart1"/>
    <dgm:cxn modelId="{404B2713-9F51-48CB-95E5-C5749F4AA7FA}" srcId="{82AC331D-0DBF-40C2-B3D3-E497DA87EDF3}" destId="{85B78474-EB29-4F29-88EB-D501041E3BE1}" srcOrd="0" destOrd="0" parTransId="{D1E8214B-4B5B-45E9-9710-65D278748D2A}" sibTransId="{6BBF38A2-DE3E-442D-9C98-66CFC2837048}"/>
    <dgm:cxn modelId="{334FEE22-E24C-49C7-97BC-8A63F011DD29}" type="presOf" srcId="{B5167245-B7B7-461A-AFA3-B1AE04EC7876}" destId="{76D2403D-56CE-4355-A370-AAE8F9E6A050}" srcOrd="0" destOrd="0" presId="urn:microsoft.com/office/officeart/2005/8/layout/orgChart1"/>
    <dgm:cxn modelId="{2B141A2A-9D8A-4DF8-87E9-3306C6475BCA}" type="presOf" srcId="{CE749DBF-2AE2-4540-97B4-4A85FAB94C7A}" destId="{C64CEA1B-997D-4231-B517-24A93D4E68AF}" srcOrd="1" destOrd="0" presId="urn:microsoft.com/office/officeart/2005/8/layout/orgChart1"/>
    <dgm:cxn modelId="{A7CDB12F-4A0F-4ED2-BB92-1928C85D91B2}" type="presOf" srcId="{9663A60C-9F7C-4619-BEB8-1B6C95503567}" destId="{513B7914-B6E3-4BDA-B4A2-802FEA4531D7}" srcOrd="0" destOrd="0" presId="urn:microsoft.com/office/officeart/2005/8/layout/orgChart1"/>
    <dgm:cxn modelId="{7E6E6334-AAF0-4363-9A82-FB206A73BB38}" type="presOf" srcId="{85B78474-EB29-4F29-88EB-D501041E3BE1}" destId="{C909318D-EDC3-41F0-B755-5AE779C27A7B}" srcOrd="0" destOrd="0" presId="urn:microsoft.com/office/officeart/2005/8/layout/orgChart1"/>
    <dgm:cxn modelId="{377D9566-E4EB-4035-AB35-DC7EE66498A3}" type="presOf" srcId="{85B78474-EB29-4F29-88EB-D501041E3BE1}" destId="{A05A8382-72E4-4E95-BDE2-F0118AD707D9}" srcOrd="1" destOrd="0" presId="urn:microsoft.com/office/officeart/2005/8/layout/orgChart1"/>
    <dgm:cxn modelId="{3095D46D-10A5-4C53-B76B-90A85E526EB3}" type="presOf" srcId="{A7CE8DEB-61D6-4404-BF97-700228A465AC}" destId="{BFC1C98C-A48F-43DD-BAA1-61AC0AAD34F6}" srcOrd="0" destOrd="0" presId="urn:microsoft.com/office/officeart/2005/8/layout/orgChart1"/>
    <dgm:cxn modelId="{085C844E-2BEC-4A88-8E9D-61BDD1D3B20A}" type="presOf" srcId="{82AC331D-0DBF-40C2-B3D3-E497DA87EDF3}" destId="{D922F422-573C-4D6E-9A85-D84C10C4ED53}" srcOrd="0" destOrd="0" presId="urn:microsoft.com/office/officeart/2005/8/layout/orgChart1"/>
    <dgm:cxn modelId="{92500E4F-0671-4A25-B2A4-B13558F126CE}" srcId="{9663A60C-9F7C-4619-BEB8-1B6C95503567}" destId="{B5167245-B7B7-461A-AFA3-B1AE04EC7876}" srcOrd="0" destOrd="0" parTransId="{6FA101E8-B1D4-420C-80A3-DF986FDFFD52}" sibTransId="{EE8156CF-0F25-4357-AEA4-0FA0F674F468}"/>
    <dgm:cxn modelId="{51A1F44F-1858-42FD-8E7B-31428276A501}" srcId="{B5167245-B7B7-461A-AFA3-B1AE04EC7876}" destId="{CE749DBF-2AE2-4540-97B4-4A85FAB94C7A}" srcOrd="0" destOrd="0" parTransId="{5FF8E466-0832-4BE8-B31D-567C8E3D6AB5}" sibTransId="{1A114AEB-969D-429A-B071-BC494B38354A}"/>
    <dgm:cxn modelId="{BFF9EC73-8221-4477-B836-7E238E3CC2C4}" type="presOf" srcId="{B5167245-B7B7-461A-AFA3-B1AE04EC7876}" destId="{03B18AAF-AEF0-4AC8-9A27-3FAA3B0CF09E}" srcOrd="1" destOrd="0" presId="urn:microsoft.com/office/officeart/2005/8/layout/orgChart1"/>
    <dgm:cxn modelId="{5B48CD57-BF7C-4BC4-BBD5-3D1B557191A3}" srcId="{B5167245-B7B7-461A-AFA3-B1AE04EC7876}" destId="{E96510EE-95B0-40F6-B0DF-E1118C1CBCDD}" srcOrd="1" destOrd="0" parTransId="{3D6BB7FA-9FF9-454A-BCF3-35D74A69AB4D}" sibTransId="{0BAECED4-9493-451C-9FF0-8A01240393AA}"/>
    <dgm:cxn modelId="{5BFFD879-0138-4F32-A45E-357105FB2D45}" type="presOf" srcId="{E96510EE-95B0-40F6-B0DF-E1118C1CBCDD}" destId="{391274AD-1512-45DB-B1E9-095B198C2D7A}" srcOrd="1" destOrd="0" presId="urn:microsoft.com/office/officeart/2005/8/layout/orgChart1"/>
    <dgm:cxn modelId="{C0220A7A-FE69-4520-8F25-2E3406919755}" type="presOf" srcId="{82AC331D-0DBF-40C2-B3D3-E497DA87EDF3}" destId="{5A541228-4909-4AB0-AD25-A6698D77665E}" srcOrd="1" destOrd="0" presId="urn:microsoft.com/office/officeart/2005/8/layout/orgChart1"/>
    <dgm:cxn modelId="{16763291-DA0B-4280-8513-7D7CE61B43F2}" type="presOf" srcId="{3D6BB7FA-9FF9-454A-BCF3-35D74A69AB4D}" destId="{073C32C2-8924-4D40-8C91-733CB135757E}" srcOrd="0" destOrd="0" presId="urn:microsoft.com/office/officeart/2005/8/layout/orgChart1"/>
    <dgm:cxn modelId="{E1C84194-2600-43DB-B273-7CE53A375C0F}" srcId="{82AC331D-0DBF-40C2-B3D3-E497DA87EDF3}" destId="{56059F64-6E7D-4FE3-860C-49629F57AA80}" srcOrd="1" destOrd="0" parTransId="{A1F927FD-B96D-4666-BCA0-01C71A08EDAF}" sibTransId="{2CFD7C64-7C3A-465E-95F8-8CEEAFEBB8E5}"/>
    <dgm:cxn modelId="{420103B6-7B5A-422B-91CE-80C55A232568}" type="presOf" srcId="{D1E8214B-4B5B-45E9-9710-65D278748D2A}" destId="{1F4890E2-F29C-43D7-86BC-CC5A5D0438B3}" srcOrd="0" destOrd="0" presId="urn:microsoft.com/office/officeart/2005/8/layout/orgChart1"/>
    <dgm:cxn modelId="{75AFBAC9-C38E-44DA-8ED4-0DA2988ACDE1}" type="presOf" srcId="{5FF8E466-0832-4BE8-B31D-567C8E3D6AB5}" destId="{EE06BFD2-7869-4DBA-8F50-CC8C7E0D5A80}" srcOrd="0" destOrd="0" presId="urn:microsoft.com/office/officeart/2005/8/layout/orgChart1"/>
    <dgm:cxn modelId="{041260D0-FE86-408E-9B14-976BB903F1A4}" type="presOf" srcId="{E96510EE-95B0-40F6-B0DF-E1118C1CBCDD}" destId="{AF3AEF81-49EA-4E03-93A5-47B967417C9E}" srcOrd="0" destOrd="0" presId="urn:microsoft.com/office/officeart/2005/8/layout/orgChart1"/>
    <dgm:cxn modelId="{63007DD7-3845-4915-A5B8-054F62652C55}" type="presOf" srcId="{CE749DBF-2AE2-4540-97B4-4A85FAB94C7A}" destId="{5966C923-24AB-4B3C-BC15-B1AAE9C8330E}" srcOrd="0" destOrd="0" presId="urn:microsoft.com/office/officeart/2005/8/layout/orgChart1"/>
    <dgm:cxn modelId="{41CBE4D7-978F-439D-90E8-1FDBED5A394D}" type="presOf" srcId="{56059F64-6E7D-4FE3-860C-49629F57AA80}" destId="{7AA01324-8A80-4049-9392-0A96DCA90784}" srcOrd="1" destOrd="0" presId="urn:microsoft.com/office/officeart/2005/8/layout/orgChart1"/>
    <dgm:cxn modelId="{104648EE-D4B5-47DB-939F-6945B0A1C651}" srcId="{B5167245-B7B7-461A-AFA3-B1AE04EC7876}" destId="{82AC331D-0DBF-40C2-B3D3-E497DA87EDF3}" srcOrd="2" destOrd="0" parTransId="{A7CE8DEB-61D6-4404-BF97-700228A465AC}" sibTransId="{B05C9A58-4536-4890-B5A7-71D508B88780}"/>
    <dgm:cxn modelId="{5A33F0B4-B488-40A6-8932-1ACD2B572197}" type="presParOf" srcId="{513B7914-B6E3-4BDA-B4A2-802FEA4531D7}" destId="{0FD2E6BF-98C4-4635-9EF2-173ADE3AED04}" srcOrd="0" destOrd="0" presId="urn:microsoft.com/office/officeart/2005/8/layout/orgChart1"/>
    <dgm:cxn modelId="{F772BE48-F7AC-4665-B8FF-07BEDC0CC81B}" type="presParOf" srcId="{0FD2E6BF-98C4-4635-9EF2-173ADE3AED04}" destId="{F91A4C30-C74B-4890-865E-8953FDFB51A5}" srcOrd="0" destOrd="0" presId="urn:microsoft.com/office/officeart/2005/8/layout/orgChart1"/>
    <dgm:cxn modelId="{399D7573-A23F-40E3-898A-93EE5C6E8F7D}" type="presParOf" srcId="{F91A4C30-C74B-4890-865E-8953FDFB51A5}" destId="{76D2403D-56CE-4355-A370-AAE8F9E6A050}" srcOrd="0" destOrd="0" presId="urn:microsoft.com/office/officeart/2005/8/layout/orgChart1"/>
    <dgm:cxn modelId="{35A0C34F-9B3D-4E00-A974-58F4744A831D}" type="presParOf" srcId="{F91A4C30-C74B-4890-865E-8953FDFB51A5}" destId="{03B18AAF-AEF0-4AC8-9A27-3FAA3B0CF09E}" srcOrd="1" destOrd="0" presId="urn:microsoft.com/office/officeart/2005/8/layout/orgChart1"/>
    <dgm:cxn modelId="{398DE392-5DEE-456F-973B-E41EC96B9F61}" type="presParOf" srcId="{0FD2E6BF-98C4-4635-9EF2-173ADE3AED04}" destId="{D56AA4E8-C1E9-4CB4-8134-B41C394062F0}" srcOrd="1" destOrd="0" presId="urn:microsoft.com/office/officeart/2005/8/layout/orgChart1"/>
    <dgm:cxn modelId="{BA169589-B40F-4A26-9E5A-F5B204FFD9C0}" type="presParOf" srcId="{D56AA4E8-C1E9-4CB4-8134-B41C394062F0}" destId="{BFC1C98C-A48F-43DD-BAA1-61AC0AAD34F6}" srcOrd="0" destOrd="0" presId="urn:microsoft.com/office/officeart/2005/8/layout/orgChart1"/>
    <dgm:cxn modelId="{6AF8856C-281C-4C75-8C35-1BE3B47D55EB}" type="presParOf" srcId="{D56AA4E8-C1E9-4CB4-8134-B41C394062F0}" destId="{6CA093DE-0191-42AB-8473-B90511FA3BF6}" srcOrd="1" destOrd="0" presId="urn:microsoft.com/office/officeart/2005/8/layout/orgChart1"/>
    <dgm:cxn modelId="{E29994A2-7A4C-4A7F-A6B7-D0C4FCC8F4AC}" type="presParOf" srcId="{6CA093DE-0191-42AB-8473-B90511FA3BF6}" destId="{75AE80A3-678F-4CDC-94CB-1EF0CCCBC974}" srcOrd="0" destOrd="0" presId="urn:microsoft.com/office/officeart/2005/8/layout/orgChart1"/>
    <dgm:cxn modelId="{832805ED-6E75-4A98-9EC5-FDE548D2A3C9}" type="presParOf" srcId="{75AE80A3-678F-4CDC-94CB-1EF0CCCBC974}" destId="{D922F422-573C-4D6E-9A85-D84C10C4ED53}" srcOrd="0" destOrd="0" presId="urn:microsoft.com/office/officeart/2005/8/layout/orgChart1"/>
    <dgm:cxn modelId="{8738BD83-654E-47A4-AF8B-5D0BC305A14A}" type="presParOf" srcId="{75AE80A3-678F-4CDC-94CB-1EF0CCCBC974}" destId="{5A541228-4909-4AB0-AD25-A6698D77665E}" srcOrd="1" destOrd="0" presId="urn:microsoft.com/office/officeart/2005/8/layout/orgChart1"/>
    <dgm:cxn modelId="{44839C10-6786-436A-A809-E498210637F0}" type="presParOf" srcId="{6CA093DE-0191-42AB-8473-B90511FA3BF6}" destId="{5136439B-CA15-4713-B51E-A8EB6656FACA}" srcOrd="1" destOrd="0" presId="urn:microsoft.com/office/officeart/2005/8/layout/orgChart1"/>
    <dgm:cxn modelId="{F8C012C2-A510-43C7-AEC2-2E42C1B2839F}" type="presParOf" srcId="{5136439B-CA15-4713-B51E-A8EB6656FACA}" destId="{1F4890E2-F29C-43D7-86BC-CC5A5D0438B3}" srcOrd="0" destOrd="0" presId="urn:microsoft.com/office/officeart/2005/8/layout/orgChart1"/>
    <dgm:cxn modelId="{EC3A5CBE-C8E3-4165-9E6B-29E7963DF063}" type="presParOf" srcId="{5136439B-CA15-4713-B51E-A8EB6656FACA}" destId="{313BBF0B-AE87-43DB-8F17-8289B7CC3984}" srcOrd="1" destOrd="0" presId="urn:microsoft.com/office/officeart/2005/8/layout/orgChart1"/>
    <dgm:cxn modelId="{E377D4CF-1944-4AE6-8DEB-EC90214D1493}" type="presParOf" srcId="{313BBF0B-AE87-43DB-8F17-8289B7CC3984}" destId="{64F55E64-3482-4FDE-AB36-FF7E5E0528B8}" srcOrd="0" destOrd="0" presId="urn:microsoft.com/office/officeart/2005/8/layout/orgChart1"/>
    <dgm:cxn modelId="{8DE7160D-BF36-4A3B-8F70-CFC01C4BB922}" type="presParOf" srcId="{64F55E64-3482-4FDE-AB36-FF7E5E0528B8}" destId="{C909318D-EDC3-41F0-B755-5AE779C27A7B}" srcOrd="0" destOrd="0" presId="urn:microsoft.com/office/officeart/2005/8/layout/orgChart1"/>
    <dgm:cxn modelId="{9CD9A106-264E-43F0-96FB-B8E43D83782A}" type="presParOf" srcId="{64F55E64-3482-4FDE-AB36-FF7E5E0528B8}" destId="{A05A8382-72E4-4E95-BDE2-F0118AD707D9}" srcOrd="1" destOrd="0" presId="urn:microsoft.com/office/officeart/2005/8/layout/orgChart1"/>
    <dgm:cxn modelId="{976129DE-0942-4E82-9B40-4532C3928884}" type="presParOf" srcId="{313BBF0B-AE87-43DB-8F17-8289B7CC3984}" destId="{96E54EE7-8DC3-453F-83D5-B77768E74F99}" srcOrd="1" destOrd="0" presId="urn:microsoft.com/office/officeart/2005/8/layout/orgChart1"/>
    <dgm:cxn modelId="{1EA0E2B2-A377-456C-A512-2CEFF1D94365}" type="presParOf" srcId="{313BBF0B-AE87-43DB-8F17-8289B7CC3984}" destId="{6B2478CB-78F8-4A72-A98B-A63CA28A3067}" srcOrd="2" destOrd="0" presId="urn:microsoft.com/office/officeart/2005/8/layout/orgChart1"/>
    <dgm:cxn modelId="{1772B9F7-AB63-4BC6-AE62-FB0ED21A3D79}" type="presParOf" srcId="{5136439B-CA15-4713-B51E-A8EB6656FACA}" destId="{1A999CB2-CFBF-48F9-AB0C-9107AE6C3A71}" srcOrd="2" destOrd="0" presId="urn:microsoft.com/office/officeart/2005/8/layout/orgChart1"/>
    <dgm:cxn modelId="{8335968C-FA89-418B-89EB-6C4EFC417E8C}" type="presParOf" srcId="{5136439B-CA15-4713-B51E-A8EB6656FACA}" destId="{6481DBC3-2850-42A4-828D-29AE9F30587E}" srcOrd="3" destOrd="0" presId="urn:microsoft.com/office/officeart/2005/8/layout/orgChart1"/>
    <dgm:cxn modelId="{A8CC98DC-006D-4235-B47E-4EBBEA0B3D7D}" type="presParOf" srcId="{6481DBC3-2850-42A4-828D-29AE9F30587E}" destId="{8A8EA688-85A7-4D56-88D3-94663E8B1C42}" srcOrd="0" destOrd="0" presId="urn:microsoft.com/office/officeart/2005/8/layout/orgChart1"/>
    <dgm:cxn modelId="{BD0A3F9D-4382-4C0C-8ABD-AE3FE69A5F33}" type="presParOf" srcId="{8A8EA688-85A7-4D56-88D3-94663E8B1C42}" destId="{87E47602-268F-47CC-9532-0C315EA3468E}" srcOrd="0" destOrd="0" presId="urn:microsoft.com/office/officeart/2005/8/layout/orgChart1"/>
    <dgm:cxn modelId="{EC95E84C-1059-4EE4-B6EF-AF3F62923326}" type="presParOf" srcId="{8A8EA688-85A7-4D56-88D3-94663E8B1C42}" destId="{7AA01324-8A80-4049-9392-0A96DCA90784}" srcOrd="1" destOrd="0" presId="urn:microsoft.com/office/officeart/2005/8/layout/orgChart1"/>
    <dgm:cxn modelId="{4BF6B850-E33E-435A-9098-F2941502FAA2}" type="presParOf" srcId="{6481DBC3-2850-42A4-828D-29AE9F30587E}" destId="{7D107C00-1E1B-49CB-907B-309E2D694859}" srcOrd="1" destOrd="0" presId="urn:microsoft.com/office/officeart/2005/8/layout/orgChart1"/>
    <dgm:cxn modelId="{2E9FCF73-8291-4D0D-B23E-C280553077D8}" type="presParOf" srcId="{6481DBC3-2850-42A4-828D-29AE9F30587E}" destId="{6FD7BD53-9D3F-47A6-BABD-75BD2CC07C2F}" srcOrd="2" destOrd="0" presId="urn:microsoft.com/office/officeart/2005/8/layout/orgChart1"/>
    <dgm:cxn modelId="{1A7FE684-721B-4707-9D50-081471D0F391}" type="presParOf" srcId="{6CA093DE-0191-42AB-8473-B90511FA3BF6}" destId="{E2D00D4A-EC81-4EBF-AF9C-FDECC6CE92FA}" srcOrd="2" destOrd="0" presId="urn:microsoft.com/office/officeart/2005/8/layout/orgChart1"/>
    <dgm:cxn modelId="{B9FBF285-08AF-41B9-B75A-353716683BB2}" type="presParOf" srcId="{0FD2E6BF-98C4-4635-9EF2-173ADE3AED04}" destId="{08C082AD-A5BB-49C6-ABCB-C752F1C8EAC7}" srcOrd="2" destOrd="0" presId="urn:microsoft.com/office/officeart/2005/8/layout/orgChart1"/>
    <dgm:cxn modelId="{173EB349-4425-4AAF-8453-C862169D7F9E}" type="presParOf" srcId="{08C082AD-A5BB-49C6-ABCB-C752F1C8EAC7}" destId="{EE06BFD2-7869-4DBA-8F50-CC8C7E0D5A80}" srcOrd="0" destOrd="0" presId="urn:microsoft.com/office/officeart/2005/8/layout/orgChart1"/>
    <dgm:cxn modelId="{B3EEED27-AC3B-4CE2-BBCF-574A661DB88D}" type="presParOf" srcId="{08C082AD-A5BB-49C6-ABCB-C752F1C8EAC7}" destId="{A4F98153-E56E-41DD-9407-BEA6EA9DCE51}" srcOrd="1" destOrd="0" presId="urn:microsoft.com/office/officeart/2005/8/layout/orgChart1"/>
    <dgm:cxn modelId="{72D4E205-68C4-4F84-A7BF-AB77845DBD0A}" type="presParOf" srcId="{A4F98153-E56E-41DD-9407-BEA6EA9DCE51}" destId="{694563BC-DCCC-43F1-9621-072394BB1847}" srcOrd="0" destOrd="0" presId="urn:microsoft.com/office/officeart/2005/8/layout/orgChart1"/>
    <dgm:cxn modelId="{4B314A79-1DB9-4FA9-8985-B0EBC3DD038C}" type="presParOf" srcId="{694563BC-DCCC-43F1-9621-072394BB1847}" destId="{5966C923-24AB-4B3C-BC15-B1AAE9C8330E}" srcOrd="0" destOrd="0" presId="urn:microsoft.com/office/officeart/2005/8/layout/orgChart1"/>
    <dgm:cxn modelId="{68AE8EE3-0566-47ED-9E7F-4F87C1D9C542}" type="presParOf" srcId="{694563BC-DCCC-43F1-9621-072394BB1847}" destId="{C64CEA1B-997D-4231-B517-24A93D4E68AF}" srcOrd="1" destOrd="0" presId="urn:microsoft.com/office/officeart/2005/8/layout/orgChart1"/>
    <dgm:cxn modelId="{50D193D8-BD4C-4AF2-8050-94C8D2FC4DFE}" type="presParOf" srcId="{A4F98153-E56E-41DD-9407-BEA6EA9DCE51}" destId="{DA50E379-A561-4739-9C6B-2913364894E4}" srcOrd="1" destOrd="0" presId="urn:microsoft.com/office/officeart/2005/8/layout/orgChart1"/>
    <dgm:cxn modelId="{B2F9275F-8BA8-49C9-BDD8-16A9FAE3E227}" type="presParOf" srcId="{A4F98153-E56E-41DD-9407-BEA6EA9DCE51}" destId="{1CFAF3E9-17A7-4284-9473-3255E4CDF132}" srcOrd="2" destOrd="0" presId="urn:microsoft.com/office/officeart/2005/8/layout/orgChart1"/>
    <dgm:cxn modelId="{5A43F984-DB31-4216-8B67-2699C2440BD1}" type="presParOf" srcId="{08C082AD-A5BB-49C6-ABCB-C752F1C8EAC7}" destId="{073C32C2-8924-4D40-8C91-733CB135757E}" srcOrd="2" destOrd="0" presId="urn:microsoft.com/office/officeart/2005/8/layout/orgChart1"/>
    <dgm:cxn modelId="{5C6AC19C-6651-48BE-9334-DE7D5BFC8163}" type="presParOf" srcId="{08C082AD-A5BB-49C6-ABCB-C752F1C8EAC7}" destId="{D265E5EF-BC5A-4160-8032-150F19753808}" srcOrd="3" destOrd="0" presId="urn:microsoft.com/office/officeart/2005/8/layout/orgChart1"/>
    <dgm:cxn modelId="{3E1CB6C9-85F7-4D8D-83DF-5AC000968FEE}" type="presParOf" srcId="{D265E5EF-BC5A-4160-8032-150F19753808}" destId="{162CA2A1-F61C-42BB-9D89-5DC74C5B9093}" srcOrd="0" destOrd="0" presId="urn:microsoft.com/office/officeart/2005/8/layout/orgChart1"/>
    <dgm:cxn modelId="{42B48AD9-0E0B-44F0-8F3D-890927FA9CC3}" type="presParOf" srcId="{162CA2A1-F61C-42BB-9D89-5DC74C5B9093}" destId="{AF3AEF81-49EA-4E03-93A5-47B967417C9E}" srcOrd="0" destOrd="0" presId="urn:microsoft.com/office/officeart/2005/8/layout/orgChart1"/>
    <dgm:cxn modelId="{DD126986-023E-49CC-B498-F466F2718268}" type="presParOf" srcId="{162CA2A1-F61C-42BB-9D89-5DC74C5B9093}" destId="{391274AD-1512-45DB-B1E9-095B198C2D7A}" srcOrd="1" destOrd="0" presId="urn:microsoft.com/office/officeart/2005/8/layout/orgChart1"/>
    <dgm:cxn modelId="{E608391C-4083-478B-B764-CE9201BD83B2}" type="presParOf" srcId="{D265E5EF-BC5A-4160-8032-150F19753808}" destId="{DE191BDC-C3B8-4200-B10C-6C2149BECA1A}" srcOrd="1" destOrd="0" presId="urn:microsoft.com/office/officeart/2005/8/layout/orgChart1"/>
    <dgm:cxn modelId="{E367EF27-6AAC-49A3-A044-9AA81056E305}" type="presParOf" srcId="{D265E5EF-BC5A-4160-8032-150F19753808}" destId="{BCC40D2C-CA68-4CFD-9363-9806275BD30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F26610F-2A4D-4B1E-9874-F1C5B991E233}" type="doc">
      <dgm:prSet loTypeId="urn:microsoft.com/office/officeart/2005/8/layout/gear1" loCatId="process" qsTypeId="urn:microsoft.com/office/officeart/2005/8/quickstyle/simple1" qsCatId="simple" csTypeId="urn:microsoft.com/office/officeart/2005/8/colors/accent2_3" csCatId="accent2" phldr="0"/>
      <dgm:spPr/>
    </dgm:pt>
    <dgm:pt modelId="{3A0899D1-E63F-433F-B727-1B24E7D35B17}">
      <dgm:prSet phldrT="[Texte]" phldr="1"/>
      <dgm:spPr/>
      <dgm:t>
        <a:bodyPr/>
        <a:lstStyle/>
        <a:p>
          <a:endParaRPr lang="fr-FR"/>
        </a:p>
      </dgm:t>
    </dgm:pt>
    <dgm:pt modelId="{12C9D67A-387E-4D85-B740-6CD37706E42C}" type="parTrans" cxnId="{EA2D3889-47B2-431D-8E3F-E87526A76956}">
      <dgm:prSet/>
      <dgm:spPr/>
      <dgm:t>
        <a:bodyPr/>
        <a:lstStyle/>
        <a:p>
          <a:endParaRPr lang="fr-FR"/>
        </a:p>
      </dgm:t>
    </dgm:pt>
    <dgm:pt modelId="{AD2B086C-2E9E-4775-B16C-78C1EC6EA049}" type="sibTrans" cxnId="{EA2D3889-47B2-431D-8E3F-E87526A76956}">
      <dgm:prSet/>
      <dgm:spPr/>
      <dgm:t>
        <a:bodyPr/>
        <a:lstStyle/>
        <a:p>
          <a:endParaRPr lang="fr-FR"/>
        </a:p>
      </dgm:t>
    </dgm:pt>
    <dgm:pt modelId="{4D0D4A17-E7F8-44B0-BF7A-EBE8FE3042A8}">
      <dgm:prSet phldrT="[Texte]" phldr="1"/>
      <dgm:spPr/>
      <dgm:t>
        <a:bodyPr/>
        <a:lstStyle/>
        <a:p>
          <a:endParaRPr lang="fr-FR"/>
        </a:p>
      </dgm:t>
    </dgm:pt>
    <dgm:pt modelId="{D719E0AD-723B-4B76-B97A-1C9DFA987E01}" type="parTrans" cxnId="{DD92EFCE-3E50-4F2E-BEA8-1CDFC6F162D0}">
      <dgm:prSet/>
      <dgm:spPr/>
      <dgm:t>
        <a:bodyPr/>
        <a:lstStyle/>
        <a:p>
          <a:endParaRPr lang="fr-FR"/>
        </a:p>
      </dgm:t>
    </dgm:pt>
    <dgm:pt modelId="{9B77D55B-A136-4593-9891-19AFE281A1AC}" type="sibTrans" cxnId="{DD92EFCE-3E50-4F2E-BEA8-1CDFC6F162D0}">
      <dgm:prSet/>
      <dgm:spPr/>
      <dgm:t>
        <a:bodyPr/>
        <a:lstStyle/>
        <a:p>
          <a:endParaRPr lang="fr-FR"/>
        </a:p>
      </dgm:t>
    </dgm:pt>
    <dgm:pt modelId="{160136EE-3DC3-4979-AB9F-A70FA72EB205}">
      <dgm:prSet phldrT="[Texte]" phldr="1"/>
      <dgm:spPr/>
      <dgm:t>
        <a:bodyPr/>
        <a:lstStyle/>
        <a:p>
          <a:endParaRPr lang="fr-FR"/>
        </a:p>
      </dgm:t>
    </dgm:pt>
    <dgm:pt modelId="{7B55F51A-6ED9-45C3-B02B-D3300316A46C}" type="parTrans" cxnId="{46BD5278-5F16-4139-B979-5979C560EA68}">
      <dgm:prSet/>
      <dgm:spPr/>
      <dgm:t>
        <a:bodyPr/>
        <a:lstStyle/>
        <a:p>
          <a:endParaRPr lang="fr-FR"/>
        </a:p>
      </dgm:t>
    </dgm:pt>
    <dgm:pt modelId="{EDB2C61C-6462-4AEA-85BA-0A8CEF041E9F}" type="sibTrans" cxnId="{46BD5278-5F16-4139-B979-5979C560EA68}">
      <dgm:prSet/>
      <dgm:spPr/>
      <dgm:t>
        <a:bodyPr/>
        <a:lstStyle/>
        <a:p>
          <a:endParaRPr lang="fr-FR"/>
        </a:p>
      </dgm:t>
    </dgm:pt>
    <dgm:pt modelId="{558833E1-E26F-4D78-ACA0-800B581F10E3}" type="pres">
      <dgm:prSet presAssocID="{AF26610F-2A4D-4B1E-9874-F1C5B991E233}" presName="composite" presStyleCnt="0">
        <dgm:presLayoutVars>
          <dgm:chMax val="3"/>
          <dgm:animLvl val="lvl"/>
          <dgm:resizeHandles val="exact"/>
        </dgm:presLayoutVars>
      </dgm:prSet>
      <dgm:spPr/>
    </dgm:pt>
    <dgm:pt modelId="{62BE7E6C-C352-4F1A-AA13-C5B8773ED72C}" type="pres">
      <dgm:prSet presAssocID="{3A0899D1-E63F-433F-B727-1B24E7D35B17}" presName="gear1" presStyleLbl="node1" presStyleIdx="0" presStyleCnt="3" custLinFactNeighborX="-367" custLinFactNeighborY="-1470">
        <dgm:presLayoutVars>
          <dgm:chMax val="1"/>
          <dgm:bulletEnabled val="1"/>
        </dgm:presLayoutVars>
      </dgm:prSet>
      <dgm:spPr/>
    </dgm:pt>
    <dgm:pt modelId="{6948FF1A-403F-43B0-BBF2-FBE13DDECF1B}" type="pres">
      <dgm:prSet presAssocID="{3A0899D1-E63F-433F-B727-1B24E7D35B17}" presName="gear1srcNode" presStyleLbl="node1" presStyleIdx="0" presStyleCnt="3"/>
      <dgm:spPr/>
    </dgm:pt>
    <dgm:pt modelId="{55A2B297-3E9D-4F45-BCEA-BB0F4E1B1FC2}" type="pres">
      <dgm:prSet presAssocID="{3A0899D1-E63F-433F-B727-1B24E7D35B17}" presName="gear1dstNode" presStyleLbl="node1" presStyleIdx="0" presStyleCnt="3"/>
      <dgm:spPr/>
    </dgm:pt>
    <dgm:pt modelId="{D7C172AF-51A7-417B-98F2-978E92F5F398}" type="pres">
      <dgm:prSet presAssocID="{4D0D4A17-E7F8-44B0-BF7A-EBE8FE3042A8}" presName="gear2" presStyleLbl="node1" presStyleIdx="1" presStyleCnt="3">
        <dgm:presLayoutVars>
          <dgm:chMax val="1"/>
          <dgm:bulletEnabled val="1"/>
        </dgm:presLayoutVars>
      </dgm:prSet>
      <dgm:spPr/>
    </dgm:pt>
    <dgm:pt modelId="{E0BB5BA8-C0CD-4ECB-93CD-602401634FD3}" type="pres">
      <dgm:prSet presAssocID="{4D0D4A17-E7F8-44B0-BF7A-EBE8FE3042A8}" presName="gear2srcNode" presStyleLbl="node1" presStyleIdx="1" presStyleCnt="3"/>
      <dgm:spPr/>
    </dgm:pt>
    <dgm:pt modelId="{EF1EA3BD-09C1-4AFA-81FF-1CFFF0DAF695}" type="pres">
      <dgm:prSet presAssocID="{4D0D4A17-E7F8-44B0-BF7A-EBE8FE3042A8}" presName="gear2dstNode" presStyleLbl="node1" presStyleIdx="1" presStyleCnt="3"/>
      <dgm:spPr/>
    </dgm:pt>
    <dgm:pt modelId="{BF42F985-5405-4E8B-AF6C-E9640F6A6509}" type="pres">
      <dgm:prSet presAssocID="{160136EE-3DC3-4979-AB9F-A70FA72EB205}" presName="gear3" presStyleLbl="node1" presStyleIdx="2" presStyleCnt="3"/>
      <dgm:spPr/>
    </dgm:pt>
    <dgm:pt modelId="{A57A7D06-BCE5-4F1B-BB9E-F0AFC670F761}" type="pres">
      <dgm:prSet presAssocID="{160136EE-3DC3-4979-AB9F-A70FA72EB205}" presName="gear3tx" presStyleLbl="node1" presStyleIdx="2" presStyleCnt="3">
        <dgm:presLayoutVars>
          <dgm:chMax val="1"/>
          <dgm:bulletEnabled val="1"/>
        </dgm:presLayoutVars>
      </dgm:prSet>
      <dgm:spPr/>
    </dgm:pt>
    <dgm:pt modelId="{1C472039-2F86-482C-A252-9BA6AD35075C}" type="pres">
      <dgm:prSet presAssocID="{160136EE-3DC3-4979-AB9F-A70FA72EB205}" presName="gear3srcNode" presStyleLbl="node1" presStyleIdx="2" presStyleCnt="3"/>
      <dgm:spPr/>
    </dgm:pt>
    <dgm:pt modelId="{BFEB6A5C-1E82-4FF2-8D2F-C7C6E76DB502}" type="pres">
      <dgm:prSet presAssocID="{160136EE-3DC3-4979-AB9F-A70FA72EB205}" presName="gear3dstNode" presStyleLbl="node1" presStyleIdx="2" presStyleCnt="3"/>
      <dgm:spPr/>
    </dgm:pt>
    <dgm:pt modelId="{3899DF7F-4F2E-448C-8FB7-0CD1359B8AC8}" type="pres">
      <dgm:prSet presAssocID="{AD2B086C-2E9E-4775-B16C-78C1EC6EA049}" presName="connector1" presStyleLbl="sibTrans2D1" presStyleIdx="0" presStyleCnt="3"/>
      <dgm:spPr/>
    </dgm:pt>
    <dgm:pt modelId="{798888F2-FF00-408A-A968-79DECE8DC8E5}" type="pres">
      <dgm:prSet presAssocID="{9B77D55B-A136-4593-9891-19AFE281A1AC}" presName="connector2" presStyleLbl="sibTrans2D1" presStyleIdx="1" presStyleCnt="3"/>
      <dgm:spPr/>
    </dgm:pt>
    <dgm:pt modelId="{BA23FD9C-CC51-43EF-A790-0EBC75E474B0}" type="pres">
      <dgm:prSet presAssocID="{EDB2C61C-6462-4AEA-85BA-0A8CEF041E9F}" presName="connector3" presStyleLbl="sibTrans2D1" presStyleIdx="2" presStyleCnt="3"/>
      <dgm:spPr/>
    </dgm:pt>
  </dgm:ptLst>
  <dgm:cxnLst>
    <dgm:cxn modelId="{7327AA16-3472-4945-8634-D8F8D75C100F}" type="presOf" srcId="{4D0D4A17-E7F8-44B0-BF7A-EBE8FE3042A8}" destId="{D7C172AF-51A7-417B-98F2-978E92F5F398}" srcOrd="0" destOrd="0" presId="urn:microsoft.com/office/officeart/2005/8/layout/gear1"/>
    <dgm:cxn modelId="{206D8E29-827F-493D-95C4-4E8C77DD528B}" type="presOf" srcId="{9B77D55B-A136-4593-9891-19AFE281A1AC}" destId="{798888F2-FF00-408A-A968-79DECE8DC8E5}" srcOrd="0" destOrd="0" presId="urn:microsoft.com/office/officeart/2005/8/layout/gear1"/>
    <dgm:cxn modelId="{6B944D30-1FFE-49F9-A521-EC5000AFE5A8}" type="presOf" srcId="{4D0D4A17-E7F8-44B0-BF7A-EBE8FE3042A8}" destId="{EF1EA3BD-09C1-4AFA-81FF-1CFFF0DAF695}" srcOrd="2" destOrd="0" presId="urn:microsoft.com/office/officeart/2005/8/layout/gear1"/>
    <dgm:cxn modelId="{9E8A0F41-9858-4C3E-9022-245536C087B8}" type="presOf" srcId="{4D0D4A17-E7F8-44B0-BF7A-EBE8FE3042A8}" destId="{E0BB5BA8-C0CD-4ECB-93CD-602401634FD3}" srcOrd="1" destOrd="0" presId="urn:microsoft.com/office/officeart/2005/8/layout/gear1"/>
    <dgm:cxn modelId="{40862142-DEF0-4842-B40A-53CDF4B5BB9A}" type="presOf" srcId="{160136EE-3DC3-4979-AB9F-A70FA72EB205}" destId="{A57A7D06-BCE5-4F1B-BB9E-F0AFC670F761}" srcOrd="1" destOrd="0" presId="urn:microsoft.com/office/officeart/2005/8/layout/gear1"/>
    <dgm:cxn modelId="{5F0CDA45-5035-46D7-AE6D-F1ADA1550FBF}" type="presOf" srcId="{3A0899D1-E63F-433F-B727-1B24E7D35B17}" destId="{55A2B297-3E9D-4F45-BCEA-BB0F4E1B1FC2}" srcOrd="2" destOrd="0" presId="urn:microsoft.com/office/officeart/2005/8/layout/gear1"/>
    <dgm:cxn modelId="{75842B50-838C-4122-A086-3D4EB199DA98}" type="presOf" srcId="{3A0899D1-E63F-433F-B727-1B24E7D35B17}" destId="{6948FF1A-403F-43B0-BBF2-FBE13DDECF1B}" srcOrd="1" destOrd="0" presId="urn:microsoft.com/office/officeart/2005/8/layout/gear1"/>
    <dgm:cxn modelId="{BE245057-84A3-4246-9427-BD484B91DC02}" type="presOf" srcId="{EDB2C61C-6462-4AEA-85BA-0A8CEF041E9F}" destId="{BA23FD9C-CC51-43EF-A790-0EBC75E474B0}" srcOrd="0" destOrd="0" presId="urn:microsoft.com/office/officeart/2005/8/layout/gear1"/>
    <dgm:cxn modelId="{46BD5278-5F16-4139-B979-5979C560EA68}" srcId="{AF26610F-2A4D-4B1E-9874-F1C5B991E233}" destId="{160136EE-3DC3-4979-AB9F-A70FA72EB205}" srcOrd="2" destOrd="0" parTransId="{7B55F51A-6ED9-45C3-B02B-D3300316A46C}" sibTransId="{EDB2C61C-6462-4AEA-85BA-0A8CEF041E9F}"/>
    <dgm:cxn modelId="{EA2D3889-47B2-431D-8E3F-E87526A76956}" srcId="{AF26610F-2A4D-4B1E-9874-F1C5B991E233}" destId="{3A0899D1-E63F-433F-B727-1B24E7D35B17}" srcOrd="0" destOrd="0" parTransId="{12C9D67A-387E-4D85-B740-6CD37706E42C}" sibTransId="{AD2B086C-2E9E-4775-B16C-78C1EC6EA049}"/>
    <dgm:cxn modelId="{E7539BB7-B374-4B18-9AB4-C621BDF5458F}" type="presOf" srcId="{AD2B086C-2E9E-4775-B16C-78C1EC6EA049}" destId="{3899DF7F-4F2E-448C-8FB7-0CD1359B8AC8}" srcOrd="0" destOrd="0" presId="urn:microsoft.com/office/officeart/2005/8/layout/gear1"/>
    <dgm:cxn modelId="{670AAFBF-212F-4BA8-8E88-A4869747BD17}" type="presOf" srcId="{160136EE-3DC3-4979-AB9F-A70FA72EB205}" destId="{1C472039-2F86-482C-A252-9BA6AD35075C}" srcOrd="2" destOrd="0" presId="urn:microsoft.com/office/officeart/2005/8/layout/gear1"/>
    <dgm:cxn modelId="{2A6498C8-18A0-48FA-85E6-9A1A2D9D22EB}" type="presOf" srcId="{AF26610F-2A4D-4B1E-9874-F1C5B991E233}" destId="{558833E1-E26F-4D78-ACA0-800B581F10E3}" srcOrd="0" destOrd="0" presId="urn:microsoft.com/office/officeart/2005/8/layout/gear1"/>
    <dgm:cxn modelId="{DD92EFCE-3E50-4F2E-BEA8-1CDFC6F162D0}" srcId="{AF26610F-2A4D-4B1E-9874-F1C5B991E233}" destId="{4D0D4A17-E7F8-44B0-BF7A-EBE8FE3042A8}" srcOrd="1" destOrd="0" parTransId="{D719E0AD-723B-4B76-B97A-1C9DFA987E01}" sibTransId="{9B77D55B-A136-4593-9891-19AFE281A1AC}"/>
    <dgm:cxn modelId="{44DA3CDD-C28A-47FD-95D4-EA1353270812}" type="presOf" srcId="{160136EE-3DC3-4979-AB9F-A70FA72EB205}" destId="{BF42F985-5405-4E8B-AF6C-E9640F6A6509}" srcOrd="0" destOrd="0" presId="urn:microsoft.com/office/officeart/2005/8/layout/gear1"/>
    <dgm:cxn modelId="{8C99CCDF-AB3A-44E3-B8F4-0528C8B9A33E}" type="presOf" srcId="{160136EE-3DC3-4979-AB9F-A70FA72EB205}" destId="{BFEB6A5C-1E82-4FF2-8D2F-C7C6E76DB502}" srcOrd="3" destOrd="0" presId="urn:microsoft.com/office/officeart/2005/8/layout/gear1"/>
    <dgm:cxn modelId="{6466B9E9-461D-42BC-B9CD-F0DC2E8EB595}" type="presOf" srcId="{3A0899D1-E63F-433F-B727-1B24E7D35B17}" destId="{62BE7E6C-C352-4F1A-AA13-C5B8773ED72C}" srcOrd="0" destOrd="0" presId="urn:microsoft.com/office/officeart/2005/8/layout/gear1"/>
    <dgm:cxn modelId="{176EA1C6-721B-4790-B11B-A8524C68E2B9}" type="presParOf" srcId="{558833E1-E26F-4D78-ACA0-800B581F10E3}" destId="{62BE7E6C-C352-4F1A-AA13-C5B8773ED72C}" srcOrd="0" destOrd="0" presId="urn:microsoft.com/office/officeart/2005/8/layout/gear1"/>
    <dgm:cxn modelId="{B714BEA7-1450-459C-8C73-3F20D58C547D}" type="presParOf" srcId="{558833E1-E26F-4D78-ACA0-800B581F10E3}" destId="{6948FF1A-403F-43B0-BBF2-FBE13DDECF1B}" srcOrd="1" destOrd="0" presId="urn:microsoft.com/office/officeart/2005/8/layout/gear1"/>
    <dgm:cxn modelId="{A2BD9932-5637-4919-829B-5724E85F82B2}" type="presParOf" srcId="{558833E1-E26F-4D78-ACA0-800B581F10E3}" destId="{55A2B297-3E9D-4F45-BCEA-BB0F4E1B1FC2}" srcOrd="2" destOrd="0" presId="urn:microsoft.com/office/officeart/2005/8/layout/gear1"/>
    <dgm:cxn modelId="{9F5D6FCD-7091-4921-9737-C3B0C5B42FF4}" type="presParOf" srcId="{558833E1-E26F-4D78-ACA0-800B581F10E3}" destId="{D7C172AF-51A7-417B-98F2-978E92F5F398}" srcOrd="3" destOrd="0" presId="urn:microsoft.com/office/officeart/2005/8/layout/gear1"/>
    <dgm:cxn modelId="{1D2FBF37-9DDA-47AC-988D-0A5D98261DB9}" type="presParOf" srcId="{558833E1-E26F-4D78-ACA0-800B581F10E3}" destId="{E0BB5BA8-C0CD-4ECB-93CD-602401634FD3}" srcOrd="4" destOrd="0" presId="urn:microsoft.com/office/officeart/2005/8/layout/gear1"/>
    <dgm:cxn modelId="{9BCE7AFF-063C-4899-AAE2-C71AF6BEAA5A}" type="presParOf" srcId="{558833E1-E26F-4D78-ACA0-800B581F10E3}" destId="{EF1EA3BD-09C1-4AFA-81FF-1CFFF0DAF695}" srcOrd="5" destOrd="0" presId="urn:microsoft.com/office/officeart/2005/8/layout/gear1"/>
    <dgm:cxn modelId="{6ECE5ED4-59D8-4EBE-813C-947B0B997509}" type="presParOf" srcId="{558833E1-E26F-4D78-ACA0-800B581F10E3}" destId="{BF42F985-5405-4E8B-AF6C-E9640F6A6509}" srcOrd="6" destOrd="0" presId="urn:microsoft.com/office/officeart/2005/8/layout/gear1"/>
    <dgm:cxn modelId="{AA055CDF-D692-4C07-B250-17A834434999}" type="presParOf" srcId="{558833E1-E26F-4D78-ACA0-800B581F10E3}" destId="{A57A7D06-BCE5-4F1B-BB9E-F0AFC670F761}" srcOrd="7" destOrd="0" presId="urn:microsoft.com/office/officeart/2005/8/layout/gear1"/>
    <dgm:cxn modelId="{A08A6851-BD9A-4CB5-8C04-CB383EFE11F1}" type="presParOf" srcId="{558833E1-E26F-4D78-ACA0-800B581F10E3}" destId="{1C472039-2F86-482C-A252-9BA6AD35075C}" srcOrd="8" destOrd="0" presId="urn:microsoft.com/office/officeart/2005/8/layout/gear1"/>
    <dgm:cxn modelId="{DCE1FF9C-6851-4108-B7EC-129A33ED3FB9}" type="presParOf" srcId="{558833E1-E26F-4D78-ACA0-800B581F10E3}" destId="{BFEB6A5C-1E82-4FF2-8D2F-C7C6E76DB502}" srcOrd="9" destOrd="0" presId="urn:microsoft.com/office/officeart/2005/8/layout/gear1"/>
    <dgm:cxn modelId="{91E463B2-91E0-428B-A156-0A5F63A3285A}" type="presParOf" srcId="{558833E1-E26F-4D78-ACA0-800B581F10E3}" destId="{3899DF7F-4F2E-448C-8FB7-0CD1359B8AC8}" srcOrd="10" destOrd="0" presId="urn:microsoft.com/office/officeart/2005/8/layout/gear1"/>
    <dgm:cxn modelId="{D4F25F25-AC0D-40F3-BC19-977D8BDE13E1}" type="presParOf" srcId="{558833E1-E26F-4D78-ACA0-800B581F10E3}" destId="{798888F2-FF00-408A-A968-79DECE8DC8E5}" srcOrd="11" destOrd="0" presId="urn:microsoft.com/office/officeart/2005/8/layout/gear1"/>
    <dgm:cxn modelId="{9BAAE632-587C-4259-A6E5-F174F7E4EC73}" type="presParOf" srcId="{558833E1-E26F-4D78-ACA0-800B581F10E3}" destId="{BA23FD9C-CC51-43EF-A790-0EBC75E474B0}"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2E8C12-902A-408F-8537-47A9BF2BE4DC}" type="doc">
      <dgm:prSet loTypeId="urn:microsoft.com/office/officeart/2005/8/layout/process5" loCatId="process" qsTypeId="urn:microsoft.com/office/officeart/2005/8/quickstyle/simple1" qsCatId="simple" csTypeId="urn:microsoft.com/office/officeart/2005/8/colors/colorful5" csCatId="colorful" phldr="1"/>
      <dgm:spPr/>
      <dgm:t>
        <a:bodyPr/>
        <a:lstStyle/>
        <a:p>
          <a:endParaRPr lang="fr-FR"/>
        </a:p>
      </dgm:t>
    </dgm:pt>
    <dgm:pt modelId="{942F7ABA-8E04-4BC5-B536-49EC412ABE8C}">
      <dgm:prSet phldrT="[Texte]"/>
      <dgm:spPr/>
      <dgm:t>
        <a:bodyPr/>
        <a:lstStyle/>
        <a:p>
          <a:r>
            <a:rPr lang="fr-FR" dirty="0"/>
            <a:t>Recrutement d’une Maitrise d’œuvre sans programme de travaux </a:t>
          </a:r>
        </a:p>
      </dgm:t>
    </dgm:pt>
    <dgm:pt modelId="{01C1AC58-045E-4273-AB9B-67359163B84C}" type="parTrans" cxnId="{5D694D2E-296E-40E5-BE55-59A95FE362A1}">
      <dgm:prSet/>
      <dgm:spPr/>
      <dgm:t>
        <a:bodyPr/>
        <a:lstStyle/>
        <a:p>
          <a:endParaRPr lang="fr-FR"/>
        </a:p>
      </dgm:t>
    </dgm:pt>
    <dgm:pt modelId="{68EEC7CE-DC15-4794-BC06-7DA69D9E853B}" type="sibTrans" cxnId="{5D694D2E-296E-40E5-BE55-59A95FE362A1}">
      <dgm:prSet/>
      <dgm:spPr/>
      <dgm:t>
        <a:bodyPr/>
        <a:lstStyle/>
        <a:p>
          <a:endParaRPr lang="fr-FR"/>
        </a:p>
      </dgm:t>
    </dgm:pt>
    <dgm:pt modelId="{3949E866-86AE-4318-B7EF-3602A5C6BD9C}">
      <dgm:prSet phldrT="[Texte]"/>
      <dgm:spPr/>
      <dgm:t>
        <a:bodyPr/>
        <a:lstStyle/>
        <a:p>
          <a:r>
            <a:rPr lang="fr-FR" dirty="0"/>
            <a:t>Equipe de MOE non adapté </a:t>
          </a:r>
        </a:p>
      </dgm:t>
    </dgm:pt>
    <dgm:pt modelId="{77F3A29F-BB45-4298-A6AA-D29A1044B9DF}" type="parTrans" cxnId="{877210CD-5A39-4A18-8CA9-EBAEE822B217}">
      <dgm:prSet/>
      <dgm:spPr/>
      <dgm:t>
        <a:bodyPr/>
        <a:lstStyle/>
        <a:p>
          <a:endParaRPr lang="fr-FR"/>
        </a:p>
      </dgm:t>
    </dgm:pt>
    <dgm:pt modelId="{E4B1EF18-7F4C-4D4F-8B03-3177A22B49AC}" type="sibTrans" cxnId="{877210CD-5A39-4A18-8CA9-EBAEE822B217}">
      <dgm:prSet/>
      <dgm:spPr/>
      <dgm:t>
        <a:bodyPr/>
        <a:lstStyle/>
        <a:p>
          <a:endParaRPr lang="fr-FR"/>
        </a:p>
      </dgm:t>
    </dgm:pt>
    <dgm:pt modelId="{1D9D979D-222F-49FA-8293-A9A034D73E98}">
      <dgm:prSet phldrT="[Texte]"/>
      <dgm:spPr/>
      <dgm:t>
        <a:bodyPr/>
        <a:lstStyle/>
        <a:p>
          <a:r>
            <a:rPr lang="fr-FR" dirty="0"/>
            <a:t>Propositions de la MOE non adaptées aux besoins</a:t>
          </a:r>
        </a:p>
      </dgm:t>
    </dgm:pt>
    <dgm:pt modelId="{3155226F-46E1-40D0-AF5E-44EDEE2375E8}" type="parTrans" cxnId="{BE74D5E2-34ED-4354-89C7-38646194F07A}">
      <dgm:prSet/>
      <dgm:spPr/>
      <dgm:t>
        <a:bodyPr/>
        <a:lstStyle/>
        <a:p>
          <a:endParaRPr lang="fr-FR"/>
        </a:p>
      </dgm:t>
    </dgm:pt>
    <dgm:pt modelId="{A5A9113B-C697-446D-A706-FB1F2F471173}" type="sibTrans" cxnId="{BE74D5E2-34ED-4354-89C7-38646194F07A}">
      <dgm:prSet/>
      <dgm:spPr/>
      <dgm:t>
        <a:bodyPr/>
        <a:lstStyle/>
        <a:p>
          <a:endParaRPr lang="fr-FR"/>
        </a:p>
      </dgm:t>
    </dgm:pt>
    <dgm:pt modelId="{5CADC786-6EFA-4D9B-88B6-82FA3D897C79}">
      <dgm:prSet phldrT="[Texte]"/>
      <dgm:spPr/>
      <dgm:t>
        <a:bodyPr/>
        <a:lstStyle/>
        <a:p>
          <a:r>
            <a:rPr lang="fr-FR" dirty="0"/>
            <a:t>Pas ou peu d’ambition énergétique </a:t>
          </a:r>
        </a:p>
      </dgm:t>
    </dgm:pt>
    <dgm:pt modelId="{41F94B14-79CD-4F2A-8BB7-D3D79387D865}" type="parTrans" cxnId="{1D5B04F3-7F18-4B02-BB68-113C2DF829AA}">
      <dgm:prSet/>
      <dgm:spPr/>
      <dgm:t>
        <a:bodyPr/>
        <a:lstStyle/>
        <a:p>
          <a:endParaRPr lang="fr-FR"/>
        </a:p>
      </dgm:t>
    </dgm:pt>
    <dgm:pt modelId="{AADBC5C1-D195-4CC3-859D-B0C3CD4D498D}" type="sibTrans" cxnId="{1D5B04F3-7F18-4B02-BB68-113C2DF829AA}">
      <dgm:prSet/>
      <dgm:spPr/>
      <dgm:t>
        <a:bodyPr/>
        <a:lstStyle/>
        <a:p>
          <a:endParaRPr lang="fr-FR"/>
        </a:p>
      </dgm:t>
    </dgm:pt>
    <dgm:pt modelId="{8469EFB6-01A9-4354-A1A5-7382E0421DDC}">
      <dgm:prSet phldrT="[Texte]"/>
      <dgm:spPr/>
      <dgm:t>
        <a:bodyPr/>
        <a:lstStyle/>
        <a:p>
          <a:r>
            <a:rPr lang="fr-FR" dirty="0">
              <a:solidFill>
                <a:schemeClr val="bg2">
                  <a:lumMod val="25000"/>
                </a:schemeClr>
              </a:solidFill>
            </a:rPr>
            <a:t>Multiples modifications du projets </a:t>
          </a:r>
        </a:p>
      </dgm:t>
    </dgm:pt>
    <dgm:pt modelId="{A2E7A5EC-8D43-4525-BA29-69816E7EAD9C}" type="parTrans" cxnId="{8F244A59-08E8-433D-AFD6-EB5E837C519F}">
      <dgm:prSet/>
      <dgm:spPr/>
      <dgm:t>
        <a:bodyPr/>
        <a:lstStyle/>
        <a:p>
          <a:endParaRPr lang="fr-FR"/>
        </a:p>
      </dgm:t>
    </dgm:pt>
    <dgm:pt modelId="{7F54B0DB-E307-4A96-ACC1-1D3B90701404}" type="sibTrans" cxnId="{8F244A59-08E8-433D-AFD6-EB5E837C519F}">
      <dgm:prSet/>
      <dgm:spPr/>
      <dgm:t>
        <a:bodyPr/>
        <a:lstStyle/>
        <a:p>
          <a:endParaRPr lang="fr-FR"/>
        </a:p>
      </dgm:t>
    </dgm:pt>
    <dgm:pt modelId="{C0FBDE61-AE07-46EF-BA9A-208ED576589D}">
      <dgm:prSet phldrT="[Texte]"/>
      <dgm:spPr/>
      <dgm:t>
        <a:bodyPr/>
        <a:lstStyle/>
        <a:p>
          <a:r>
            <a:rPr lang="fr-FR" dirty="0">
              <a:solidFill>
                <a:schemeClr val="bg2">
                  <a:lumMod val="25000"/>
                </a:schemeClr>
              </a:solidFill>
            </a:rPr>
            <a:t>Phases de conception qui se prolongent de quelque mois, voir années </a:t>
          </a:r>
        </a:p>
      </dgm:t>
    </dgm:pt>
    <dgm:pt modelId="{90317501-3B4D-47D2-A370-D6E632D86649}" type="parTrans" cxnId="{706FA3BD-751E-437D-8071-0B17A166A3F7}">
      <dgm:prSet/>
      <dgm:spPr/>
      <dgm:t>
        <a:bodyPr/>
        <a:lstStyle/>
        <a:p>
          <a:endParaRPr lang="fr-FR"/>
        </a:p>
      </dgm:t>
    </dgm:pt>
    <dgm:pt modelId="{69F01BE4-80E2-42B1-B570-06A5761FDABF}" type="sibTrans" cxnId="{706FA3BD-751E-437D-8071-0B17A166A3F7}">
      <dgm:prSet/>
      <dgm:spPr/>
      <dgm:t>
        <a:bodyPr/>
        <a:lstStyle/>
        <a:p>
          <a:endParaRPr lang="fr-FR"/>
        </a:p>
      </dgm:t>
    </dgm:pt>
    <dgm:pt modelId="{5EEAA810-B9BD-4DE0-AFB2-CB3BBB79ABAC}">
      <dgm:prSet phldrT="[Texte]"/>
      <dgm:spPr/>
      <dgm:t>
        <a:bodyPr/>
        <a:lstStyle/>
        <a:p>
          <a:r>
            <a:rPr lang="fr-FR" dirty="0">
              <a:solidFill>
                <a:schemeClr val="bg2">
                  <a:lumMod val="25000"/>
                </a:schemeClr>
              </a:solidFill>
            </a:rPr>
            <a:t>Explosion des honoraires de MOE </a:t>
          </a:r>
        </a:p>
      </dgm:t>
    </dgm:pt>
    <dgm:pt modelId="{F0D11302-8AA8-470F-A348-C4E96C9F23B6}" type="parTrans" cxnId="{4C9EDC1B-9028-4A8E-ABDE-707194E6D8F9}">
      <dgm:prSet/>
      <dgm:spPr/>
      <dgm:t>
        <a:bodyPr/>
        <a:lstStyle/>
        <a:p>
          <a:endParaRPr lang="fr-FR"/>
        </a:p>
      </dgm:t>
    </dgm:pt>
    <dgm:pt modelId="{AC5ACBBC-62B6-405E-958E-DCACE506EC4C}" type="sibTrans" cxnId="{4C9EDC1B-9028-4A8E-ABDE-707194E6D8F9}">
      <dgm:prSet/>
      <dgm:spPr/>
      <dgm:t>
        <a:bodyPr/>
        <a:lstStyle/>
        <a:p>
          <a:endParaRPr lang="fr-FR"/>
        </a:p>
      </dgm:t>
    </dgm:pt>
    <dgm:pt modelId="{AE264D5B-1A83-4EFC-A4E8-198B991E3A50}">
      <dgm:prSet phldrT="[Texte]"/>
      <dgm:spPr/>
      <dgm:t>
        <a:bodyPr/>
        <a:lstStyle/>
        <a:p>
          <a:r>
            <a:rPr lang="fr-FR" dirty="0">
              <a:solidFill>
                <a:schemeClr val="bg2">
                  <a:lumMod val="25000"/>
                </a:schemeClr>
              </a:solidFill>
            </a:rPr>
            <a:t>Abandon de tout ou partie du projet pour des raisons financières </a:t>
          </a:r>
        </a:p>
      </dgm:t>
    </dgm:pt>
    <dgm:pt modelId="{DF8DC1B7-30BF-4B06-98AD-25E5CA2C4A52}" type="parTrans" cxnId="{D913C669-8FE9-4097-AF42-8A8E97F31DC4}">
      <dgm:prSet/>
      <dgm:spPr/>
      <dgm:t>
        <a:bodyPr/>
        <a:lstStyle/>
        <a:p>
          <a:endParaRPr lang="fr-FR"/>
        </a:p>
      </dgm:t>
    </dgm:pt>
    <dgm:pt modelId="{E1612D0E-F9AF-4B74-83B0-32ADB29B2E62}" type="sibTrans" cxnId="{D913C669-8FE9-4097-AF42-8A8E97F31DC4}">
      <dgm:prSet/>
      <dgm:spPr/>
      <dgm:t>
        <a:bodyPr/>
        <a:lstStyle/>
        <a:p>
          <a:endParaRPr lang="fr-FR"/>
        </a:p>
      </dgm:t>
    </dgm:pt>
    <dgm:pt modelId="{7D25B4AA-92EB-43A5-AAEA-6691DA0CD8C3}">
      <dgm:prSet phldrT="[Texte]"/>
      <dgm:spPr/>
      <dgm:t>
        <a:bodyPr/>
        <a:lstStyle/>
        <a:p>
          <a:r>
            <a:rPr lang="fr-FR" dirty="0"/>
            <a:t>De nouveaux travaux à prévoir à moyen terme car non satisfaisants et/ou non  atteinte des objectifs du décret tertiaire</a:t>
          </a:r>
        </a:p>
      </dgm:t>
    </dgm:pt>
    <dgm:pt modelId="{556B95E3-4A86-4F72-BF93-FB2EF4AE9695}" type="parTrans" cxnId="{1F1E1800-E77C-4AE8-8FB2-C03BC72224EF}">
      <dgm:prSet/>
      <dgm:spPr/>
      <dgm:t>
        <a:bodyPr/>
        <a:lstStyle/>
        <a:p>
          <a:endParaRPr lang="fr-FR"/>
        </a:p>
      </dgm:t>
    </dgm:pt>
    <dgm:pt modelId="{CC7C01DB-6ADC-47B0-9D9F-D8B37F073623}" type="sibTrans" cxnId="{1F1E1800-E77C-4AE8-8FB2-C03BC72224EF}">
      <dgm:prSet/>
      <dgm:spPr/>
      <dgm:t>
        <a:bodyPr/>
        <a:lstStyle/>
        <a:p>
          <a:endParaRPr lang="fr-FR"/>
        </a:p>
      </dgm:t>
    </dgm:pt>
    <dgm:pt modelId="{18F99BD1-7465-4E4F-BD81-B3F256E88F29}">
      <dgm:prSet/>
      <dgm:spPr/>
      <dgm:t>
        <a:bodyPr/>
        <a:lstStyle/>
        <a:p>
          <a:r>
            <a:rPr lang="fr-FR" dirty="0">
              <a:solidFill>
                <a:schemeClr val="bg2">
                  <a:lumMod val="25000"/>
                </a:schemeClr>
              </a:solidFill>
            </a:rPr>
            <a:t>Non respect des engagements énergétiques, pertes de financements et de CEE </a:t>
          </a:r>
        </a:p>
      </dgm:t>
    </dgm:pt>
    <dgm:pt modelId="{515B8EFB-DE48-4A76-B577-82AFE8996661}" type="parTrans" cxnId="{F0D19C00-53AA-49E6-B5C8-853D63D3970D}">
      <dgm:prSet/>
      <dgm:spPr/>
      <dgm:t>
        <a:bodyPr/>
        <a:lstStyle/>
        <a:p>
          <a:endParaRPr lang="fr-FR"/>
        </a:p>
      </dgm:t>
    </dgm:pt>
    <dgm:pt modelId="{9A1721B8-0CD4-4FF0-8B30-871B23DEB3B5}" type="sibTrans" cxnId="{F0D19C00-53AA-49E6-B5C8-853D63D3970D}">
      <dgm:prSet/>
      <dgm:spPr/>
      <dgm:t>
        <a:bodyPr/>
        <a:lstStyle/>
        <a:p>
          <a:endParaRPr lang="fr-FR"/>
        </a:p>
      </dgm:t>
    </dgm:pt>
    <dgm:pt modelId="{44F4F78E-A8AB-4067-BFF7-7374F176F7CC}" type="pres">
      <dgm:prSet presAssocID="{B22E8C12-902A-408F-8537-47A9BF2BE4DC}" presName="diagram" presStyleCnt="0">
        <dgm:presLayoutVars>
          <dgm:dir/>
          <dgm:resizeHandles val="exact"/>
        </dgm:presLayoutVars>
      </dgm:prSet>
      <dgm:spPr/>
    </dgm:pt>
    <dgm:pt modelId="{4AAFC099-C1CF-4C90-9F3D-5A43C9614C5D}" type="pres">
      <dgm:prSet presAssocID="{942F7ABA-8E04-4BC5-B536-49EC412ABE8C}" presName="node" presStyleLbl="node1" presStyleIdx="0" presStyleCnt="10">
        <dgm:presLayoutVars>
          <dgm:bulletEnabled val="1"/>
        </dgm:presLayoutVars>
      </dgm:prSet>
      <dgm:spPr/>
    </dgm:pt>
    <dgm:pt modelId="{1EACD004-8AA8-4284-9D2B-A3F3AFFA8BC0}" type="pres">
      <dgm:prSet presAssocID="{68EEC7CE-DC15-4794-BC06-7DA69D9E853B}" presName="sibTrans" presStyleLbl="sibTrans2D1" presStyleIdx="0" presStyleCnt="9"/>
      <dgm:spPr/>
    </dgm:pt>
    <dgm:pt modelId="{A89BCA13-DC1B-4378-86A6-0D50E4E0F7F3}" type="pres">
      <dgm:prSet presAssocID="{68EEC7CE-DC15-4794-BC06-7DA69D9E853B}" presName="connectorText" presStyleLbl="sibTrans2D1" presStyleIdx="0" presStyleCnt="9"/>
      <dgm:spPr/>
    </dgm:pt>
    <dgm:pt modelId="{D477A446-0EDB-428E-B992-79E06951C337}" type="pres">
      <dgm:prSet presAssocID="{3949E866-86AE-4318-B7EF-3602A5C6BD9C}" presName="node" presStyleLbl="node1" presStyleIdx="1" presStyleCnt="10">
        <dgm:presLayoutVars>
          <dgm:bulletEnabled val="1"/>
        </dgm:presLayoutVars>
      </dgm:prSet>
      <dgm:spPr/>
    </dgm:pt>
    <dgm:pt modelId="{1A4BE085-06FC-40DA-A2B9-D70734C3D7F5}" type="pres">
      <dgm:prSet presAssocID="{E4B1EF18-7F4C-4D4F-8B03-3177A22B49AC}" presName="sibTrans" presStyleLbl="sibTrans2D1" presStyleIdx="1" presStyleCnt="9"/>
      <dgm:spPr/>
    </dgm:pt>
    <dgm:pt modelId="{2F3C99BB-1E0B-4792-80C5-F70B57EE47C7}" type="pres">
      <dgm:prSet presAssocID="{E4B1EF18-7F4C-4D4F-8B03-3177A22B49AC}" presName="connectorText" presStyleLbl="sibTrans2D1" presStyleIdx="1" presStyleCnt="9"/>
      <dgm:spPr/>
    </dgm:pt>
    <dgm:pt modelId="{3DB55E65-11C3-47CB-BFB1-00EDE47B7977}" type="pres">
      <dgm:prSet presAssocID="{1D9D979D-222F-49FA-8293-A9A034D73E98}" presName="node" presStyleLbl="node1" presStyleIdx="2" presStyleCnt="10">
        <dgm:presLayoutVars>
          <dgm:bulletEnabled val="1"/>
        </dgm:presLayoutVars>
      </dgm:prSet>
      <dgm:spPr/>
    </dgm:pt>
    <dgm:pt modelId="{D4F21384-54FF-4E49-9583-40C6283E5E9B}" type="pres">
      <dgm:prSet presAssocID="{A5A9113B-C697-446D-A706-FB1F2F471173}" presName="sibTrans" presStyleLbl="sibTrans2D1" presStyleIdx="2" presStyleCnt="9"/>
      <dgm:spPr/>
    </dgm:pt>
    <dgm:pt modelId="{6C55D02D-1320-4A58-B504-B7B26D428346}" type="pres">
      <dgm:prSet presAssocID="{A5A9113B-C697-446D-A706-FB1F2F471173}" presName="connectorText" presStyleLbl="sibTrans2D1" presStyleIdx="2" presStyleCnt="9"/>
      <dgm:spPr/>
    </dgm:pt>
    <dgm:pt modelId="{32CD3168-B3E3-440A-BA3B-020F7EDA54C6}" type="pres">
      <dgm:prSet presAssocID="{5CADC786-6EFA-4D9B-88B6-82FA3D897C79}" presName="node" presStyleLbl="node1" presStyleIdx="3" presStyleCnt="10">
        <dgm:presLayoutVars>
          <dgm:bulletEnabled val="1"/>
        </dgm:presLayoutVars>
      </dgm:prSet>
      <dgm:spPr/>
    </dgm:pt>
    <dgm:pt modelId="{0D4BEFED-B9C1-488B-9906-C02F28DEF75D}" type="pres">
      <dgm:prSet presAssocID="{AADBC5C1-D195-4CC3-859D-B0C3CD4D498D}" presName="sibTrans" presStyleLbl="sibTrans2D1" presStyleIdx="3" presStyleCnt="9"/>
      <dgm:spPr/>
    </dgm:pt>
    <dgm:pt modelId="{3D3ADE1D-ED16-4743-B1BE-3A4BF4A81436}" type="pres">
      <dgm:prSet presAssocID="{AADBC5C1-D195-4CC3-859D-B0C3CD4D498D}" presName="connectorText" presStyleLbl="sibTrans2D1" presStyleIdx="3" presStyleCnt="9"/>
      <dgm:spPr/>
    </dgm:pt>
    <dgm:pt modelId="{3EFC3959-2E62-41F9-8228-49694649B7B6}" type="pres">
      <dgm:prSet presAssocID="{8469EFB6-01A9-4354-A1A5-7382E0421DDC}" presName="node" presStyleLbl="node1" presStyleIdx="4" presStyleCnt="10">
        <dgm:presLayoutVars>
          <dgm:bulletEnabled val="1"/>
        </dgm:presLayoutVars>
      </dgm:prSet>
      <dgm:spPr/>
    </dgm:pt>
    <dgm:pt modelId="{275594B1-CF0F-449A-924C-EF2A61971F76}" type="pres">
      <dgm:prSet presAssocID="{7F54B0DB-E307-4A96-ACC1-1D3B90701404}" presName="sibTrans" presStyleLbl="sibTrans2D1" presStyleIdx="4" presStyleCnt="9"/>
      <dgm:spPr/>
    </dgm:pt>
    <dgm:pt modelId="{87BBAF44-20D0-449C-9C9C-39798AE3489D}" type="pres">
      <dgm:prSet presAssocID="{7F54B0DB-E307-4A96-ACC1-1D3B90701404}" presName="connectorText" presStyleLbl="sibTrans2D1" presStyleIdx="4" presStyleCnt="9"/>
      <dgm:spPr/>
    </dgm:pt>
    <dgm:pt modelId="{DAA999DD-E13C-4198-8147-8DA270978CC6}" type="pres">
      <dgm:prSet presAssocID="{C0FBDE61-AE07-46EF-BA9A-208ED576589D}" presName="node" presStyleLbl="node1" presStyleIdx="5" presStyleCnt="10">
        <dgm:presLayoutVars>
          <dgm:bulletEnabled val="1"/>
        </dgm:presLayoutVars>
      </dgm:prSet>
      <dgm:spPr/>
    </dgm:pt>
    <dgm:pt modelId="{DC6E10A6-5D95-459D-A0A7-97C78466B0CF}" type="pres">
      <dgm:prSet presAssocID="{69F01BE4-80E2-42B1-B570-06A5761FDABF}" presName="sibTrans" presStyleLbl="sibTrans2D1" presStyleIdx="5" presStyleCnt="9"/>
      <dgm:spPr/>
    </dgm:pt>
    <dgm:pt modelId="{21A4D1C6-6D6E-484A-A0FC-11BC166B342B}" type="pres">
      <dgm:prSet presAssocID="{69F01BE4-80E2-42B1-B570-06A5761FDABF}" presName="connectorText" presStyleLbl="sibTrans2D1" presStyleIdx="5" presStyleCnt="9"/>
      <dgm:spPr/>
    </dgm:pt>
    <dgm:pt modelId="{90973422-F445-4515-B1E3-290288677C34}" type="pres">
      <dgm:prSet presAssocID="{5EEAA810-B9BD-4DE0-AFB2-CB3BBB79ABAC}" presName="node" presStyleLbl="node1" presStyleIdx="6" presStyleCnt="10">
        <dgm:presLayoutVars>
          <dgm:bulletEnabled val="1"/>
        </dgm:presLayoutVars>
      </dgm:prSet>
      <dgm:spPr/>
    </dgm:pt>
    <dgm:pt modelId="{7A0D73F8-3E20-4C16-A3B6-54101326D36E}" type="pres">
      <dgm:prSet presAssocID="{AC5ACBBC-62B6-405E-958E-DCACE506EC4C}" presName="sibTrans" presStyleLbl="sibTrans2D1" presStyleIdx="6" presStyleCnt="9"/>
      <dgm:spPr/>
    </dgm:pt>
    <dgm:pt modelId="{D225267B-D91F-4C47-9109-5CAA894212A0}" type="pres">
      <dgm:prSet presAssocID="{AC5ACBBC-62B6-405E-958E-DCACE506EC4C}" presName="connectorText" presStyleLbl="sibTrans2D1" presStyleIdx="6" presStyleCnt="9"/>
      <dgm:spPr/>
    </dgm:pt>
    <dgm:pt modelId="{25F6E230-97F2-4661-8E2F-F23B5321A060}" type="pres">
      <dgm:prSet presAssocID="{AE264D5B-1A83-4EFC-A4E8-198B991E3A50}" presName="node" presStyleLbl="node1" presStyleIdx="7" presStyleCnt="10">
        <dgm:presLayoutVars>
          <dgm:bulletEnabled val="1"/>
        </dgm:presLayoutVars>
      </dgm:prSet>
      <dgm:spPr/>
    </dgm:pt>
    <dgm:pt modelId="{6F8C211D-D9A9-4F12-ADB6-3BEA6C45498F}" type="pres">
      <dgm:prSet presAssocID="{E1612D0E-F9AF-4B74-83B0-32ADB29B2E62}" presName="sibTrans" presStyleLbl="sibTrans2D1" presStyleIdx="7" presStyleCnt="9"/>
      <dgm:spPr/>
    </dgm:pt>
    <dgm:pt modelId="{DB2A22AA-8C9B-49FF-92A4-80A66775DD84}" type="pres">
      <dgm:prSet presAssocID="{E1612D0E-F9AF-4B74-83B0-32ADB29B2E62}" presName="connectorText" presStyleLbl="sibTrans2D1" presStyleIdx="7" presStyleCnt="9"/>
      <dgm:spPr/>
    </dgm:pt>
    <dgm:pt modelId="{B001FEE6-9760-4709-87AB-A172490B1319}" type="pres">
      <dgm:prSet presAssocID="{18F99BD1-7465-4E4F-BD81-B3F256E88F29}" presName="node" presStyleLbl="node1" presStyleIdx="8" presStyleCnt="10">
        <dgm:presLayoutVars>
          <dgm:bulletEnabled val="1"/>
        </dgm:presLayoutVars>
      </dgm:prSet>
      <dgm:spPr/>
    </dgm:pt>
    <dgm:pt modelId="{C74B37DD-EAA6-4B27-89C4-46118EBAAD88}" type="pres">
      <dgm:prSet presAssocID="{9A1721B8-0CD4-4FF0-8B30-871B23DEB3B5}" presName="sibTrans" presStyleLbl="sibTrans2D1" presStyleIdx="8" presStyleCnt="9"/>
      <dgm:spPr/>
    </dgm:pt>
    <dgm:pt modelId="{8B6FBFE1-292F-4612-9655-D887E0618540}" type="pres">
      <dgm:prSet presAssocID="{9A1721B8-0CD4-4FF0-8B30-871B23DEB3B5}" presName="connectorText" presStyleLbl="sibTrans2D1" presStyleIdx="8" presStyleCnt="9"/>
      <dgm:spPr/>
    </dgm:pt>
    <dgm:pt modelId="{A24A9A70-2511-4388-9908-0A035BEDBEBF}" type="pres">
      <dgm:prSet presAssocID="{7D25B4AA-92EB-43A5-AAEA-6691DA0CD8C3}" presName="node" presStyleLbl="node1" presStyleIdx="9" presStyleCnt="10">
        <dgm:presLayoutVars>
          <dgm:bulletEnabled val="1"/>
        </dgm:presLayoutVars>
      </dgm:prSet>
      <dgm:spPr/>
    </dgm:pt>
  </dgm:ptLst>
  <dgm:cxnLst>
    <dgm:cxn modelId="{1F1E1800-E77C-4AE8-8FB2-C03BC72224EF}" srcId="{B22E8C12-902A-408F-8537-47A9BF2BE4DC}" destId="{7D25B4AA-92EB-43A5-AAEA-6691DA0CD8C3}" srcOrd="9" destOrd="0" parTransId="{556B95E3-4A86-4F72-BF93-FB2EF4AE9695}" sibTransId="{CC7C01DB-6ADC-47B0-9D9F-D8B37F073623}"/>
    <dgm:cxn modelId="{F0D19C00-53AA-49E6-B5C8-853D63D3970D}" srcId="{B22E8C12-902A-408F-8537-47A9BF2BE4DC}" destId="{18F99BD1-7465-4E4F-BD81-B3F256E88F29}" srcOrd="8" destOrd="0" parTransId="{515B8EFB-DE48-4A76-B577-82AFE8996661}" sibTransId="{9A1721B8-0CD4-4FF0-8B30-871B23DEB3B5}"/>
    <dgm:cxn modelId="{2999491A-CDCB-4377-9BAC-BCBC2F691116}" type="presOf" srcId="{E4B1EF18-7F4C-4D4F-8B03-3177A22B49AC}" destId="{1A4BE085-06FC-40DA-A2B9-D70734C3D7F5}" srcOrd="0" destOrd="0" presId="urn:microsoft.com/office/officeart/2005/8/layout/process5"/>
    <dgm:cxn modelId="{4C9EDC1B-9028-4A8E-ABDE-707194E6D8F9}" srcId="{B22E8C12-902A-408F-8537-47A9BF2BE4DC}" destId="{5EEAA810-B9BD-4DE0-AFB2-CB3BBB79ABAC}" srcOrd="6" destOrd="0" parTransId="{F0D11302-8AA8-470F-A348-C4E96C9F23B6}" sibTransId="{AC5ACBBC-62B6-405E-958E-DCACE506EC4C}"/>
    <dgm:cxn modelId="{E5E1DF1C-9975-44C6-BF4B-746AB063AF91}" type="presOf" srcId="{7F54B0DB-E307-4A96-ACC1-1D3B90701404}" destId="{87BBAF44-20D0-449C-9C9C-39798AE3489D}" srcOrd="1" destOrd="0" presId="urn:microsoft.com/office/officeart/2005/8/layout/process5"/>
    <dgm:cxn modelId="{7A6F5524-7955-42DF-9AF5-454D51DED644}" type="presOf" srcId="{AADBC5C1-D195-4CC3-859D-B0C3CD4D498D}" destId="{0D4BEFED-B9C1-488B-9906-C02F28DEF75D}" srcOrd="0" destOrd="0" presId="urn:microsoft.com/office/officeart/2005/8/layout/process5"/>
    <dgm:cxn modelId="{06732D2D-832A-4F8D-96BF-36FCC366D052}" type="presOf" srcId="{1D9D979D-222F-49FA-8293-A9A034D73E98}" destId="{3DB55E65-11C3-47CB-BFB1-00EDE47B7977}" srcOrd="0" destOrd="0" presId="urn:microsoft.com/office/officeart/2005/8/layout/process5"/>
    <dgm:cxn modelId="{5D694D2E-296E-40E5-BE55-59A95FE362A1}" srcId="{B22E8C12-902A-408F-8537-47A9BF2BE4DC}" destId="{942F7ABA-8E04-4BC5-B536-49EC412ABE8C}" srcOrd="0" destOrd="0" parTransId="{01C1AC58-045E-4273-AB9B-67359163B84C}" sibTransId="{68EEC7CE-DC15-4794-BC06-7DA69D9E853B}"/>
    <dgm:cxn modelId="{481E1F36-3155-4366-8A0B-FB093BDEFE2B}" type="presOf" srcId="{942F7ABA-8E04-4BC5-B536-49EC412ABE8C}" destId="{4AAFC099-C1CF-4C90-9F3D-5A43C9614C5D}" srcOrd="0" destOrd="0" presId="urn:microsoft.com/office/officeart/2005/8/layout/process5"/>
    <dgm:cxn modelId="{D9A15A3A-54C9-44FD-AA56-D33578847E57}" type="presOf" srcId="{7D25B4AA-92EB-43A5-AAEA-6691DA0CD8C3}" destId="{A24A9A70-2511-4388-9908-0A035BEDBEBF}" srcOrd="0" destOrd="0" presId="urn:microsoft.com/office/officeart/2005/8/layout/process5"/>
    <dgm:cxn modelId="{FBCFE03B-6C5C-43E6-A4AC-843D15A4DA43}" type="presOf" srcId="{B22E8C12-902A-408F-8537-47A9BF2BE4DC}" destId="{44F4F78E-A8AB-4067-BFF7-7374F176F7CC}" srcOrd="0" destOrd="0" presId="urn:microsoft.com/office/officeart/2005/8/layout/process5"/>
    <dgm:cxn modelId="{D913C669-8FE9-4097-AF42-8A8E97F31DC4}" srcId="{B22E8C12-902A-408F-8537-47A9BF2BE4DC}" destId="{AE264D5B-1A83-4EFC-A4E8-198B991E3A50}" srcOrd="7" destOrd="0" parTransId="{DF8DC1B7-30BF-4B06-98AD-25E5CA2C4A52}" sibTransId="{E1612D0E-F9AF-4B74-83B0-32ADB29B2E62}"/>
    <dgm:cxn modelId="{2EE8324C-7CC7-4397-85D3-D6A8336638E8}" type="presOf" srcId="{69F01BE4-80E2-42B1-B570-06A5761FDABF}" destId="{21A4D1C6-6D6E-484A-A0FC-11BC166B342B}" srcOrd="1" destOrd="0" presId="urn:microsoft.com/office/officeart/2005/8/layout/process5"/>
    <dgm:cxn modelId="{2449EF6D-7B1F-4CA8-BDE3-61E3F792D75B}" type="presOf" srcId="{69F01BE4-80E2-42B1-B570-06A5761FDABF}" destId="{DC6E10A6-5D95-459D-A0A7-97C78466B0CF}" srcOrd="0" destOrd="0" presId="urn:microsoft.com/office/officeart/2005/8/layout/process5"/>
    <dgm:cxn modelId="{DDEE2D59-6FE5-4339-B579-D488A18104E0}" type="presOf" srcId="{68EEC7CE-DC15-4794-BC06-7DA69D9E853B}" destId="{1EACD004-8AA8-4284-9D2B-A3F3AFFA8BC0}" srcOrd="0" destOrd="0" presId="urn:microsoft.com/office/officeart/2005/8/layout/process5"/>
    <dgm:cxn modelId="{8F244A59-08E8-433D-AFD6-EB5E837C519F}" srcId="{B22E8C12-902A-408F-8537-47A9BF2BE4DC}" destId="{8469EFB6-01A9-4354-A1A5-7382E0421DDC}" srcOrd="4" destOrd="0" parTransId="{A2E7A5EC-8D43-4525-BA29-69816E7EAD9C}" sibTransId="{7F54B0DB-E307-4A96-ACC1-1D3B90701404}"/>
    <dgm:cxn modelId="{30CD6A7A-FE9E-4374-8A72-D4B71554DA8C}" type="presOf" srcId="{C0FBDE61-AE07-46EF-BA9A-208ED576589D}" destId="{DAA999DD-E13C-4198-8147-8DA270978CC6}" srcOrd="0" destOrd="0" presId="urn:microsoft.com/office/officeart/2005/8/layout/process5"/>
    <dgm:cxn modelId="{82082783-7CFF-478C-874B-5E3189F0D98F}" type="presOf" srcId="{AADBC5C1-D195-4CC3-859D-B0C3CD4D498D}" destId="{3D3ADE1D-ED16-4743-B1BE-3A4BF4A81436}" srcOrd="1" destOrd="0" presId="urn:microsoft.com/office/officeart/2005/8/layout/process5"/>
    <dgm:cxn modelId="{D7DA1385-1E0E-4F21-A924-3C6AFC619F41}" type="presOf" srcId="{9A1721B8-0CD4-4FF0-8B30-871B23DEB3B5}" destId="{C74B37DD-EAA6-4B27-89C4-46118EBAAD88}" srcOrd="0" destOrd="0" presId="urn:microsoft.com/office/officeart/2005/8/layout/process5"/>
    <dgm:cxn modelId="{4A743B8E-A6A3-4682-8E10-9513B1D867C0}" type="presOf" srcId="{5EEAA810-B9BD-4DE0-AFB2-CB3BBB79ABAC}" destId="{90973422-F445-4515-B1E3-290288677C34}" srcOrd="0" destOrd="0" presId="urn:microsoft.com/office/officeart/2005/8/layout/process5"/>
    <dgm:cxn modelId="{5F9CD4A8-0EDD-4D1D-8761-85F69F69D9D6}" type="presOf" srcId="{68EEC7CE-DC15-4794-BC06-7DA69D9E853B}" destId="{A89BCA13-DC1B-4378-86A6-0D50E4E0F7F3}" srcOrd="1" destOrd="0" presId="urn:microsoft.com/office/officeart/2005/8/layout/process5"/>
    <dgm:cxn modelId="{8A3164B0-DDC8-464A-BEDB-868686715AD3}" type="presOf" srcId="{E1612D0E-F9AF-4B74-83B0-32ADB29B2E62}" destId="{6F8C211D-D9A9-4F12-ADB6-3BEA6C45498F}" srcOrd="0" destOrd="0" presId="urn:microsoft.com/office/officeart/2005/8/layout/process5"/>
    <dgm:cxn modelId="{706FA3BD-751E-437D-8071-0B17A166A3F7}" srcId="{B22E8C12-902A-408F-8537-47A9BF2BE4DC}" destId="{C0FBDE61-AE07-46EF-BA9A-208ED576589D}" srcOrd="5" destOrd="0" parTransId="{90317501-3B4D-47D2-A370-D6E632D86649}" sibTransId="{69F01BE4-80E2-42B1-B570-06A5761FDABF}"/>
    <dgm:cxn modelId="{B9ABF0C0-E773-490B-885C-A25BDFF435D4}" type="presOf" srcId="{A5A9113B-C697-446D-A706-FB1F2F471173}" destId="{6C55D02D-1320-4A58-B504-B7B26D428346}" srcOrd="1" destOrd="0" presId="urn:microsoft.com/office/officeart/2005/8/layout/process5"/>
    <dgm:cxn modelId="{5E9937C2-F170-4F6A-856C-A28862BC1900}" type="presOf" srcId="{7F54B0DB-E307-4A96-ACC1-1D3B90701404}" destId="{275594B1-CF0F-449A-924C-EF2A61971F76}" srcOrd="0" destOrd="0" presId="urn:microsoft.com/office/officeart/2005/8/layout/process5"/>
    <dgm:cxn modelId="{64C748C5-2110-4493-82F7-8D3939B2C1DA}" type="presOf" srcId="{9A1721B8-0CD4-4FF0-8B30-871B23DEB3B5}" destId="{8B6FBFE1-292F-4612-9655-D887E0618540}" srcOrd="1" destOrd="0" presId="urn:microsoft.com/office/officeart/2005/8/layout/process5"/>
    <dgm:cxn modelId="{8DD002CD-50F1-4542-B2B3-E056A724520D}" type="presOf" srcId="{AE264D5B-1A83-4EFC-A4E8-198B991E3A50}" destId="{25F6E230-97F2-4661-8E2F-F23B5321A060}" srcOrd="0" destOrd="0" presId="urn:microsoft.com/office/officeart/2005/8/layout/process5"/>
    <dgm:cxn modelId="{877210CD-5A39-4A18-8CA9-EBAEE822B217}" srcId="{B22E8C12-902A-408F-8537-47A9BF2BE4DC}" destId="{3949E866-86AE-4318-B7EF-3602A5C6BD9C}" srcOrd="1" destOrd="0" parTransId="{77F3A29F-BB45-4298-A6AA-D29A1044B9DF}" sibTransId="{E4B1EF18-7F4C-4D4F-8B03-3177A22B49AC}"/>
    <dgm:cxn modelId="{1AFBF0D4-6216-4475-B7F1-8DB76961222F}" type="presOf" srcId="{5CADC786-6EFA-4D9B-88B6-82FA3D897C79}" destId="{32CD3168-B3E3-440A-BA3B-020F7EDA54C6}" srcOrd="0" destOrd="0" presId="urn:microsoft.com/office/officeart/2005/8/layout/process5"/>
    <dgm:cxn modelId="{348297D5-0B09-4BEA-88B4-CF3EC6119F49}" type="presOf" srcId="{3949E866-86AE-4318-B7EF-3602A5C6BD9C}" destId="{D477A446-0EDB-428E-B992-79E06951C337}" srcOrd="0" destOrd="0" presId="urn:microsoft.com/office/officeart/2005/8/layout/process5"/>
    <dgm:cxn modelId="{317026DC-C7F8-4BFA-BDB1-38A7657D9187}" type="presOf" srcId="{E4B1EF18-7F4C-4D4F-8B03-3177A22B49AC}" destId="{2F3C99BB-1E0B-4792-80C5-F70B57EE47C7}" srcOrd="1" destOrd="0" presId="urn:microsoft.com/office/officeart/2005/8/layout/process5"/>
    <dgm:cxn modelId="{2476FDDC-9B30-4B50-A2E5-9EA7CA887263}" type="presOf" srcId="{8469EFB6-01A9-4354-A1A5-7382E0421DDC}" destId="{3EFC3959-2E62-41F9-8228-49694649B7B6}" srcOrd="0" destOrd="0" presId="urn:microsoft.com/office/officeart/2005/8/layout/process5"/>
    <dgm:cxn modelId="{8B4F65E2-EC7D-4A06-99C7-1A1385D16C8C}" type="presOf" srcId="{A5A9113B-C697-446D-A706-FB1F2F471173}" destId="{D4F21384-54FF-4E49-9583-40C6283E5E9B}" srcOrd="0" destOrd="0" presId="urn:microsoft.com/office/officeart/2005/8/layout/process5"/>
    <dgm:cxn modelId="{BE74D5E2-34ED-4354-89C7-38646194F07A}" srcId="{B22E8C12-902A-408F-8537-47A9BF2BE4DC}" destId="{1D9D979D-222F-49FA-8293-A9A034D73E98}" srcOrd="2" destOrd="0" parTransId="{3155226F-46E1-40D0-AF5E-44EDEE2375E8}" sibTransId="{A5A9113B-C697-446D-A706-FB1F2F471173}"/>
    <dgm:cxn modelId="{1D5B04F3-7F18-4B02-BB68-113C2DF829AA}" srcId="{B22E8C12-902A-408F-8537-47A9BF2BE4DC}" destId="{5CADC786-6EFA-4D9B-88B6-82FA3D897C79}" srcOrd="3" destOrd="0" parTransId="{41F94B14-79CD-4F2A-8BB7-D3D79387D865}" sibTransId="{AADBC5C1-D195-4CC3-859D-B0C3CD4D498D}"/>
    <dgm:cxn modelId="{535848F8-F844-4B38-BA9C-33753E1CBAFD}" type="presOf" srcId="{E1612D0E-F9AF-4B74-83B0-32ADB29B2E62}" destId="{DB2A22AA-8C9B-49FF-92A4-80A66775DD84}" srcOrd="1" destOrd="0" presId="urn:microsoft.com/office/officeart/2005/8/layout/process5"/>
    <dgm:cxn modelId="{494B65FB-EDCA-4531-80E5-C625026BEC43}" type="presOf" srcId="{AC5ACBBC-62B6-405E-958E-DCACE506EC4C}" destId="{D225267B-D91F-4C47-9109-5CAA894212A0}" srcOrd="1" destOrd="0" presId="urn:microsoft.com/office/officeart/2005/8/layout/process5"/>
    <dgm:cxn modelId="{05F3A3FE-09A4-4C55-A22D-D38B2DDD82F9}" type="presOf" srcId="{AC5ACBBC-62B6-405E-958E-DCACE506EC4C}" destId="{7A0D73F8-3E20-4C16-A3B6-54101326D36E}" srcOrd="0" destOrd="0" presId="urn:microsoft.com/office/officeart/2005/8/layout/process5"/>
    <dgm:cxn modelId="{CE58E8FE-8BAA-496D-ABC4-45EF0D501948}" type="presOf" srcId="{18F99BD1-7465-4E4F-BD81-B3F256E88F29}" destId="{B001FEE6-9760-4709-87AB-A172490B1319}" srcOrd="0" destOrd="0" presId="urn:microsoft.com/office/officeart/2005/8/layout/process5"/>
    <dgm:cxn modelId="{90D3E780-27AA-462E-95FB-B58DD7AFD55E}" type="presParOf" srcId="{44F4F78E-A8AB-4067-BFF7-7374F176F7CC}" destId="{4AAFC099-C1CF-4C90-9F3D-5A43C9614C5D}" srcOrd="0" destOrd="0" presId="urn:microsoft.com/office/officeart/2005/8/layout/process5"/>
    <dgm:cxn modelId="{722093B6-8F5C-4375-BC7C-7231E7BE0A85}" type="presParOf" srcId="{44F4F78E-A8AB-4067-BFF7-7374F176F7CC}" destId="{1EACD004-8AA8-4284-9D2B-A3F3AFFA8BC0}" srcOrd="1" destOrd="0" presId="urn:microsoft.com/office/officeart/2005/8/layout/process5"/>
    <dgm:cxn modelId="{3DAC0C23-D181-49B3-A8B3-8274C48C8FE3}" type="presParOf" srcId="{1EACD004-8AA8-4284-9D2B-A3F3AFFA8BC0}" destId="{A89BCA13-DC1B-4378-86A6-0D50E4E0F7F3}" srcOrd="0" destOrd="0" presId="urn:microsoft.com/office/officeart/2005/8/layout/process5"/>
    <dgm:cxn modelId="{8BFCE22E-0C1A-46B6-903E-EB8BC24DDD33}" type="presParOf" srcId="{44F4F78E-A8AB-4067-BFF7-7374F176F7CC}" destId="{D477A446-0EDB-428E-B992-79E06951C337}" srcOrd="2" destOrd="0" presId="urn:microsoft.com/office/officeart/2005/8/layout/process5"/>
    <dgm:cxn modelId="{D2BBB01F-D910-432E-991A-BF745CBDE9DE}" type="presParOf" srcId="{44F4F78E-A8AB-4067-BFF7-7374F176F7CC}" destId="{1A4BE085-06FC-40DA-A2B9-D70734C3D7F5}" srcOrd="3" destOrd="0" presId="urn:microsoft.com/office/officeart/2005/8/layout/process5"/>
    <dgm:cxn modelId="{A6E6AEF7-0C28-425B-8017-2A83931806B8}" type="presParOf" srcId="{1A4BE085-06FC-40DA-A2B9-D70734C3D7F5}" destId="{2F3C99BB-1E0B-4792-80C5-F70B57EE47C7}" srcOrd="0" destOrd="0" presId="urn:microsoft.com/office/officeart/2005/8/layout/process5"/>
    <dgm:cxn modelId="{8AB71688-D927-4AEC-B659-40BF7161F44A}" type="presParOf" srcId="{44F4F78E-A8AB-4067-BFF7-7374F176F7CC}" destId="{3DB55E65-11C3-47CB-BFB1-00EDE47B7977}" srcOrd="4" destOrd="0" presId="urn:microsoft.com/office/officeart/2005/8/layout/process5"/>
    <dgm:cxn modelId="{552E4AFD-9826-47E9-B16B-087F4204FAC1}" type="presParOf" srcId="{44F4F78E-A8AB-4067-BFF7-7374F176F7CC}" destId="{D4F21384-54FF-4E49-9583-40C6283E5E9B}" srcOrd="5" destOrd="0" presId="urn:microsoft.com/office/officeart/2005/8/layout/process5"/>
    <dgm:cxn modelId="{1D20D853-4526-4AEA-96AE-1DCB26D76937}" type="presParOf" srcId="{D4F21384-54FF-4E49-9583-40C6283E5E9B}" destId="{6C55D02D-1320-4A58-B504-B7B26D428346}" srcOrd="0" destOrd="0" presId="urn:microsoft.com/office/officeart/2005/8/layout/process5"/>
    <dgm:cxn modelId="{1D2C01CE-E294-491E-AD0F-5F08AC339B2D}" type="presParOf" srcId="{44F4F78E-A8AB-4067-BFF7-7374F176F7CC}" destId="{32CD3168-B3E3-440A-BA3B-020F7EDA54C6}" srcOrd="6" destOrd="0" presId="urn:microsoft.com/office/officeart/2005/8/layout/process5"/>
    <dgm:cxn modelId="{FB45196D-2307-49B1-AF9A-D5D70375BECB}" type="presParOf" srcId="{44F4F78E-A8AB-4067-BFF7-7374F176F7CC}" destId="{0D4BEFED-B9C1-488B-9906-C02F28DEF75D}" srcOrd="7" destOrd="0" presId="urn:microsoft.com/office/officeart/2005/8/layout/process5"/>
    <dgm:cxn modelId="{613263BD-8501-444C-BBBA-CCCF78496F49}" type="presParOf" srcId="{0D4BEFED-B9C1-488B-9906-C02F28DEF75D}" destId="{3D3ADE1D-ED16-4743-B1BE-3A4BF4A81436}" srcOrd="0" destOrd="0" presId="urn:microsoft.com/office/officeart/2005/8/layout/process5"/>
    <dgm:cxn modelId="{53B387D2-5907-478C-A89C-98ECB6F03D3A}" type="presParOf" srcId="{44F4F78E-A8AB-4067-BFF7-7374F176F7CC}" destId="{3EFC3959-2E62-41F9-8228-49694649B7B6}" srcOrd="8" destOrd="0" presId="urn:microsoft.com/office/officeart/2005/8/layout/process5"/>
    <dgm:cxn modelId="{427B877B-B878-477A-AC15-E2059E627873}" type="presParOf" srcId="{44F4F78E-A8AB-4067-BFF7-7374F176F7CC}" destId="{275594B1-CF0F-449A-924C-EF2A61971F76}" srcOrd="9" destOrd="0" presId="urn:microsoft.com/office/officeart/2005/8/layout/process5"/>
    <dgm:cxn modelId="{AB7CC7EB-DDA0-4B8B-99CB-BDA527D39085}" type="presParOf" srcId="{275594B1-CF0F-449A-924C-EF2A61971F76}" destId="{87BBAF44-20D0-449C-9C9C-39798AE3489D}" srcOrd="0" destOrd="0" presId="urn:microsoft.com/office/officeart/2005/8/layout/process5"/>
    <dgm:cxn modelId="{94D67FBF-E6BD-4E54-A5FA-7AFACA103C12}" type="presParOf" srcId="{44F4F78E-A8AB-4067-BFF7-7374F176F7CC}" destId="{DAA999DD-E13C-4198-8147-8DA270978CC6}" srcOrd="10" destOrd="0" presId="urn:microsoft.com/office/officeart/2005/8/layout/process5"/>
    <dgm:cxn modelId="{0581C817-B71C-4F90-B011-9F70EF0FF779}" type="presParOf" srcId="{44F4F78E-A8AB-4067-BFF7-7374F176F7CC}" destId="{DC6E10A6-5D95-459D-A0A7-97C78466B0CF}" srcOrd="11" destOrd="0" presId="urn:microsoft.com/office/officeart/2005/8/layout/process5"/>
    <dgm:cxn modelId="{B85360C5-2297-4ED4-9DC8-2823BF798A29}" type="presParOf" srcId="{DC6E10A6-5D95-459D-A0A7-97C78466B0CF}" destId="{21A4D1C6-6D6E-484A-A0FC-11BC166B342B}" srcOrd="0" destOrd="0" presId="urn:microsoft.com/office/officeart/2005/8/layout/process5"/>
    <dgm:cxn modelId="{ECD5A26C-9143-4FF2-B890-F714F30E7BF8}" type="presParOf" srcId="{44F4F78E-A8AB-4067-BFF7-7374F176F7CC}" destId="{90973422-F445-4515-B1E3-290288677C34}" srcOrd="12" destOrd="0" presId="urn:microsoft.com/office/officeart/2005/8/layout/process5"/>
    <dgm:cxn modelId="{00A168C6-6FEE-426E-BE4E-2617AF28B952}" type="presParOf" srcId="{44F4F78E-A8AB-4067-BFF7-7374F176F7CC}" destId="{7A0D73F8-3E20-4C16-A3B6-54101326D36E}" srcOrd="13" destOrd="0" presId="urn:microsoft.com/office/officeart/2005/8/layout/process5"/>
    <dgm:cxn modelId="{BD621170-A9D5-44C1-9D30-7A9C7D33E63E}" type="presParOf" srcId="{7A0D73F8-3E20-4C16-A3B6-54101326D36E}" destId="{D225267B-D91F-4C47-9109-5CAA894212A0}" srcOrd="0" destOrd="0" presId="urn:microsoft.com/office/officeart/2005/8/layout/process5"/>
    <dgm:cxn modelId="{5C2A5E4E-DCB2-4217-901C-9816EF93B5B8}" type="presParOf" srcId="{44F4F78E-A8AB-4067-BFF7-7374F176F7CC}" destId="{25F6E230-97F2-4661-8E2F-F23B5321A060}" srcOrd="14" destOrd="0" presId="urn:microsoft.com/office/officeart/2005/8/layout/process5"/>
    <dgm:cxn modelId="{ED30F276-022A-4731-9EDD-82037142C066}" type="presParOf" srcId="{44F4F78E-A8AB-4067-BFF7-7374F176F7CC}" destId="{6F8C211D-D9A9-4F12-ADB6-3BEA6C45498F}" srcOrd="15" destOrd="0" presId="urn:microsoft.com/office/officeart/2005/8/layout/process5"/>
    <dgm:cxn modelId="{6A903AFC-5CE2-4DB5-8E02-61BDB6105088}" type="presParOf" srcId="{6F8C211D-D9A9-4F12-ADB6-3BEA6C45498F}" destId="{DB2A22AA-8C9B-49FF-92A4-80A66775DD84}" srcOrd="0" destOrd="0" presId="urn:microsoft.com/office/officeart/2005/8/layout/process5"/>
    <dgm:cxn modelId="{7665D34B-1B0F-4B09-84FE-C42939D356A7}" type="presParOf" srcId="{44F4F78E-A8AB-4067-BFF7-7374F176F7CC}" destId="{B001FEE6-9760-4709-87AB-A172490B1319}" srcOrd="16" destOrd="0" presId="urn:microsoft.com/office/officeart/2005/8/layout/process5"/>
    <dgm:cxn modelId="{2FF0DDDC-AB37-49F5-8D28-18865D5E2E96}" type="presParOf" srcId="{44F4F78E-A8AB-4067-BFF7-7374F176F7CC}" destId="{C74B37DD-EAA6-4B27-89C4-46118EBAAD88}" srcOrd="17" destOrd="0" presId="urn:microsoft.com/office/officeart/2005/8/layout/process5"/>
    <dgm:cxn modelId="{FE77F121-C2DE-4D07-BE46-6C7020BEDF9C}" type="presParOf" srcId="{C74B37DD-EAA6-4B27-89C4-46118EBAAD88}" destId="{8B6FBFE1-292F-4612-9655-D887E0618540}" srcOrd="0" destOrd="0" presId="urn:microsoft.com/office/officeart/2005/8/layout/process5"/>
    <dgm:cxn modelId="{244EF798-13F5-492B-A77D-C90F4A6D152E}" type="presParOf" srcId="{44F4F78E-A8AB-4067-BFF7-7374F176F7CC}" destId="{A24A9A70-2511-4388-9908-0A035BEDBEBF}" srcOrd="18"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C2B62F4-733D-40A3-AA9C-DC33772ADD7A}" type="doc">
      <dgm:prSet loTypeId="urn:microsoft.com/office/officeart/2005/8/layout/process5" loCatId="process" qsTypeId="urn:microsoft.com/office/officeart/2005/8/quickstyle/simple1" qsCatId="simple" csTypeId="urn:microsoft.com/office/officeart/2005/8/colors/colorful5" csCatId="colorful" phldr="1"/>
      <dgm:spPr/>
      <dgm:t>
        <a:bodyPr/>
        <a:lstStyle/>
        <a:p>
          <a:endParaRPr lang="fr-FR"/>
        </a:p>
      </dgm:t>
    </dgm:pt>
    <dgm:pt modelId="{7DE9EE40-78F2-4757-AFA0-3BBF90B99F3E}">
      <dgm:prSet phldrT="[Texte]"/>
      <dgm:spPr/>
      <dgm:t>
        <a:bodyPr/>
        <a:lstStyle/>
        <a:p>
          <a:r>
            <a:rPr lang="fr-FR" dirty="0"/>
            <a:t>Pas de conducteur de travaux mais une équipe de représentants de la MOA au-delà de la phase programmation</a:t>
          </a:r>
        </a:p>
      </dgm:t>
    </dgm:pt>
    <dgm:pt modelId="{ADCA2569-A1F2-46CC-848B-768187523A60}" type="parTrans" cxnId="{B9B23C00-008E-46C7-9626-E9A8E686F715}">
      <dgm:prSet/>
      <dgm:spPr/>
      <dgm:t>
        <a:bodyPr/>
        <a:lstStyle/>
        <a:p>
          <a:endParaRPr lang="fr-FR"/>
        </a:p>
      </dgm:t>
    </dgm:pt>
    <dgm:pt modelId="{4BBA3B78-96A6-4F4F-9FCC-D29CE37C26A9}" type="sibTrans" cxnId="{B9B23C00-008E-46C7-9626-E9A8E686F715}">
      <dgm:prSet/>
      <dgm:spPr/>
      <dgm:t>
        <a:bodyPr/>
        <a:lstStyle/>
        <a:p>
          <a:endParaRPr lang="fr-FR"/>
        </a:p>
      </dgm:t>
    </dgm:pt>
    <dgm:pt modelId="{31A0AD4F-1696-4595-87F9-6409C8A44CF3}">
      <dgm:prSet phldrT="[Texte]"/>
      <dgm:spPr/>
      <dgm:t>
        <a:bodyPr/>
        <a:lstStyle/>
        <a:p>
          <a:r>
            <a:rPr lang="fr-FR" dirty="0"/>
            <a:t>Explication de tous les sujets technique et architecturaux à tous y compris personnes ne disposant pas de connaissances technique</a:t>
          </a:r>
        </a:p>
      </dgm:t>
    </dgm:pt>
    <dgm:pt modelId="{C25E3827-06C8-49AA-9EF6-5C267D2C0B21}" type="parTrans" cxnId="{AD871A5D-E252-4BB2-BB2F-D7C1F712C496}">
      <dgm:prSet/>
      <dgm:spPr/>
      <dgm:t>
        <a:bodyPr/>
        <a:lstStyle/>
        <a:p>
          <a:endParaRPr lang="fr-FR"/>
        </a:p>
      </dgm:t>
    </dgm:pt>
    <dgm:pt modelId="{EC49E14C-0A01-45BE-A38B-F72D362048CB}" type="sibTrans" cxnId="{AD871A5D-E252-4BB2-BB2F-D7C1F712C496}">
      <dgm:prSet/>
      <dgm:spPr/>
      <dgm:t>
        <a:bodyPr/>
        <a:lstStyle/>
        <a:p>
          <a:endParaRPr lang="fr-FR"/>
        </a:p>
      </dgm:t>
    </dgm:pt>
    <dgm:pt modelId="{E2F794A5-636B-4140-9684-7EAE810DE9E1}">
      <dgm:prSet phldrT="[Texte]"/>
      <dgm:spPr/>
      <dgm:t>
        <a:bodyPr/>
        <a:lstStyle/>
        <a:p>
          <a:r>
            <a:rPr lang="fr-FR" dirty="0"/>
            <a:t>Concertation et prises de décisions difficiles </a:t>
          </a:r>
        </a:p>
      </dgm:t>
    </dgm:pt>
    <dgm:pt modelId="{706FCFE1-6894-4CEA-9FD3-9A4CE2D41C61}" type="parTrans" cxnId="{451F89CC-FDC2-4FAF-8F89-11BEB582C638}">
      <dgm:prSet/>
      <dgm:spPr/>
      <dgm:t>
        <a:bodyPr/>
        <a:lstStyle/>
        <a:p>
          <a:endParaRPr lang="fr-FR"/>
        </a:p>
      </dgm:t>
    </dgm:pt>
    <dgm:pt modelId="{4B353B78-8E18-44A1-B68C-7AA935507F01}" type="sibTrans" cxnId="{451F89CC-FDC2-4FAF-8F89-11BEB582C638}">
      <dgm:prSet/>
      <dgm:spPr/>
      <dgm:t>
        <a:bodyPr/>
        <a:lstStyle/>
        <a:p>
          <a:endParaRPr lang="fr-FR"/>
        </a:p>
      </dgm:t>
    </dgm:pt>
    <dgm:pt modelId="{E8A90B88-7BEB-4894-ABE6-DAF4E8209706}">
      <dgm:prSet phldrT="[Texte]"/>
      <dgm:spPr/>
      <dgm:t>
        <a:bodyPr/>
        <a:lstStyle/>
        <a:p>
          <a:r>
            <a:rPr lang="fr-FR" dirty="0">
              <a:solidFill>
                <a:sysClr val="windowText" lastClr="000000"/>
              </a:solidFill>
            </a:rPr>
            <a:t>Chronophage pour la MOE </a:t>
          </a:r>
        </a:p>
      </dgm:t>
    </dgm:pt>
    <dgm:pt modelId="{922B05F5-CF30-479A-9529-5691ABA89CC5}" type="parTrans" cxnId="{E16C6055-B614-4E3F-816B-A25EB1FB3E23}">
      <dgm:prSet/>
      <dgm:spPr/>
      <dgm:t>
        <a:bodyPr/>
        <a:lstStyle/>
        <a:p>
          <a:endParaRPr lang="fr-FR"/>
        </a:p>
      </dgm:t>
    </dgm:pt>
    <dgm:pt modelId="{2E13CA89-BB3D-4CC3-BC5E-1B29EECFFABC}" type="sibTrans" cxnId="{E16C6055-B614-4E3F-816B-A25EB1FB3E23}">
      <dgm:prSet/>
      <dgm:spPr/>
      <dgm:t>
        <a:bodyPr/>
        <a:lstStyle/>
        <a:p>
          <a:endParaRPr lang="fr-FR"/>
        </a:p>
      </dgm:t>
    </dgm:pt>
    <dgm:pt modelId="{37DCA074-EB74-49E9-B143-5924CBFF44A2}">
      <dgm:prSet phldrT="[Texte]"/>
      <dgm:spPr/>
      <dgm:t>
        <a:bodyPr/>
        <a:lstStyle/>
        <a:p>
          <a:r>
            <a:rPr lang="fr-FR" dirty="0"/>
            <a:t>Retard important de l’opération </a:t>
          </a:r>
        </a:p>
      </dgm:t>
    </dgm:pt>
    <dgm:pt modelId="{73071D95-85FA-4B9E-BC93-2A9F5DF44AC0}" type="parTrans" cxnId="{DD24FB9A-8B2B-4C3D-AE9E-6B58E047DBEF}">
      <dgm:prSet/>
      <dgm:spPr/>
      <dgm:t>
        <a:bodyPr/>
        <a:lstStyle/>
        <a:p>
          <a:endParaRPr lang="fr-FR"/>
        </a:p>
      </dgm:t>
    </dgm:pt>
    <dgm:pt modelId="{622C4750-5EB3-47B4-8BF7-68A2AAE655C7}" type="sibTrans" cxnId="{DD24FB9A-8B2B-4C3D-AE9E-6B58E047DBEF}">
      <dgm:prSet/>
      <dgm:spPr/>
      <dgm:t>
        <a:bodyPr/>
        <a:lstStyle/>
        <a:p>
          <a:endParaRPr lang="fr-FR"/>
        </a:p>
      </dgm:t>
    </dgm:pt>
    <dgm:pt modelId="{65A56882-6630-4BF5-AE75-F27CEEA969E9}" type="pres">
      <dgm:prSet presAssocID="{9C2B62F4-733D-40A3-AA9C-DC33772ADD7A}" presName="diagram" presStyleCnt="0">
        <dgm:presLayoutVars>
          <dgm:dir/>
          <dgm:resizeHandles val="exact"/>
        </dgm:presLayoutVars>
      </dgm:prSet>
      <dgm:spPr/>
    </dgm:pt>
    <dgm:pt modelId="{1568A55F-86B3-439A-A468-C844E9EB9BDD}" type="pres">
      <dgm:prSet presAssocID="{7DE9EE40-78F2-4757-AFA0-3BBF90B99F3E}" presName="node" presStyleLbl="node1" presStyleIdx="0" presStyleCnt="5">
        <dgm:presLayoutVars>
          <dgm:bulletEnabled val="1"/>
        </dgm:presLayoutVars>
      </dgm:prSet>
      <dgm:spPr/>
    </dgm:pt>
    <dgm:pt modelId="{05DC75A4-FB02-4705-9D94-8F80811E0AAB}" type="pres">
      <dgm:prSet presAssocID="{4BBA3B78-96A6-4F4F-9FCC-D29CE37C26A9}" presName="sibTrans" presStyleLbl="sibTrans2D1" presStyleIdx="0" presStyleCnt="4"/>
      <dgm:spPr/>
    </dgm:pt>
    <dgm:pt modelId="{C2129AC0-D6CE-468E-BEE5-96954F2391BF}" type="pres">
      <dgm:prSet presAssocID="{4BBA3B78-96A6-4F4F-9FCC-D29CE37C26A9}" presName="connectorText" presStyleLbl="sibTrans2D1" presStyleIdx="0" presStyleCnt="4"/>
      <dgm:spPr/>
    </dgm:pt>
    <dgm:pt modelId="{AC6BE688-DEC5-4918-A31D-534467078154}" type="pres">
      <dgm:prSet presAssocID="{31A0AD4F-1696-4595-87F9-6409C8A44CF3}" presName="node" presStyleLbl="node1" presStyleIdx="1" presStyleCnt="5">
        <dgm:presLayoutVars>
          <dgm:bulletEnabled val="1"/>
        </dgm:presLayoutVars>
      </dgm:prSet>
      <dgm:spPr/>
    </dgm:pt>
    <dgm:pt modelId="{DB9BE0A6-8079-4945-8673-6C52B790CE92}" type="pres">
      <dgm:prSet presAssocID="{EC49E14C-0A01-45BE-A38B-F72D362048CB}" presName="sibTrans" presStyleLbl="sibTrans2D1" presStyleIdx="1" presStyleCnt="4"/>
      <dgm:spPr/>
    </dgm:pt>
    <dgm:pt modelId="{07E1575E-5877-4360-8229-21D6B958AF59}" type="pres">
      <dgm:prSet presAssocID="{EC49E14C-0A01-45BE-A38B-F72D362048CB}" presName="connectorText" presStyleLbl="sibTrans2D1" presStyleIdx="1" presStyleCnt="4"/>
      <dgm:spPr/>
    </dgm:pt>
    <dgm:pt modelId="{068A0FE7-118B-4171-9F76-2CF90BD2F383}" type="pres">
      <dgm:prSet presAssocID="{E2F794A5-636B-4140-9684-7EAE810DE9E1}" presName="node" presStyleLbl="node1" presStyleIdx="2" presStyleCnt="5">
        <dgm:presLayoutVars>
          <dgm:bulletEnabled val="1"/>
        </dgm:presLayoutVars>
      </dgm:prSet>
      <dgm:spPr/>
    </dgm:pt>
    <dgm:pt modelId="{3EA312D6-4274-43F2-BB91-AA0CE10A4684}" type="pres">
      <dgm:prSet presAssocID="{4B353B78-8E18-44A1-B68C-7AA935507F01}" presName="sibTrans" presStyleLbl="sibTrans2D1" presStyleIdx="2" presStyleCnt="4"/>
      <dgm:spPr/>
    </dgm:pt>
    <dgm:pt modelId="{9EC20D2F-567E-4BC0-873E-CA04892977FD}" type="pres">
      <dgm:prSet presAssocID="{4B353B78-8E18-44A1-B68C-7AA935507F01}" presName="connectorText" presStyleLbl="sibTrans2D1" presStyleIdx="2" presStyleCnt="4"/>
      <dgm:spPr/>
    </dgm:pt>
    <dgm:pt modelId="{71D31F23-365F-45B3-AE0D-7FBEC8174B89}" type="pres">
      <dgm:prSet presAssocID="{E8A90B88-7BEB-4894-ABE6-DAF4E8209706}" presName="node" presStyleLbl="node1" presStyleIdx="3" presStyleCnt="5">
        <dgm:presLayoutVars>
          <dgm:bulletEnabled val="1"/>
        </dgm:presLayoutVars>
      </dgm:prSet>
      <dgm:spPr/>
    </dgm:pt>
    <dgm:pt modelId="{5644E48F-F952-4269-A2A3-59B6AF3DDE6A}" type="pres">
      <dgm:prSet presAssocID="{2E13CA89-BB3D-4CC3-BC5E-1B29EECFFABC}" presName="sibTrans" presStyleLbl="sibTrans2D1" presStyleIdx="3" presStyleCnt="4"/>
      <dgm:spPr/>
    </dgm:pt>
    <dgm:pt modelId="{751E0E40-8C51-4405-AB07-D70EC1C47F76}" type="pres">
      <dgm:prSet presAssocID="{2E13CA89-BB3D-4CC3-BC5E-1B29EECFFABC}" presName="connectorText" presStyleLbl="sibTrans2D1" presStyleIdx="3" presStyleCnt="4"/>
      <dgm:spPr/>
    </dgm:pt>
    <dgm:pt modelId="{163FDBF3-F7ED-4431-9D17-18A535E50265}" type="pres">
      <dgm:prSet presAssocID="{37DCA074-EB74-49E9-B143-5924CBFF44A2}" presName="node" presStyleLbl="node1" presStyleIdx="4" presStyleCnt="5">
        <dgm:presLayoutVars>
          <dgm:bulletEnabled val="1"/>
        </dgm:presLayoutVars>
      </dgm:prSet>
      <dgm:spPr/>
    </dgm:pt>
  </dgm:ptLst>
  <dgm:cxnLst>
    <dgm:cxn modelId="{B9B23C00-008E-46C7-9626-E9A8E686F715}" srcId="{9C2B62F4-733D-40A3-AA9C-DC33772ADD7A}" destId="{7DE9EE40-78F2-4757-AFA0-3BBF90B99F3E}" srcOrd="0" destOrd="0" parTransId="{ADCA2569-A1F2-46CC-848B-768187523A60}" sibTransId="{4BBA3B78-96A6-4F4F-9FCC-D29CE37C26A9}"/>
    <dgm:cxn modelId="{BD882636-34F8-4087-A813-2E3AB2C17AEF}" type="presOf" srcId="{E2F794A5-636B-4140-9684-7EAE810DE9E1}" destId="{068A0FE7-118B-4171-9F76-2CF90BD2F383}" srcOrd="0" destOrd="0" presId="urn:microsoft.com/office/officeart/2005/8/layout/process5"/>
    <dgm:cxn modelId="{AD871A5D-E252-4BB2-BB2F-D7C1F712C496}" srcId="{9C2B62F4-733D-40A3-AA9C-DC33772ADD7A}" destId="{31A0AD4F-1696-4595-87F9-6409C8A44CF3}" srcOrd="1" destOrd="0" parTransId="{C25E3827-06C8-49AA-9EF6-5C267D2C0B21}" sibTransId="{EC49E14C-0A01-45BE-A38B-F72D362048CB}"/>
    <dgm:cxn modelId="{4F19395F-4679-4A2A-81E1-DF7199D3F4F7}" type="presOf" srcId="{37DCA074-EB74-49E9-B143-5924CBFF44A2}" destId="{163FDBF3-F7ED-4431-9D17-18A535E50265}" srcOrd="0" destOrd="0" presId="urn:microsoft.com/office/officeart/2005/8/layout/process5"/>
    <dgm:cxn modelId="{7F531F65-167C-4F67-9083-C046E8566FE6}" type="presOf" srcId="{E8A90B88-7BEB-4894-ABE6-DAF4E8209706}" destId="{71D31F23-365F-45B3-AE0D-7FBEC8174B89}" srcOrd="0" destOrd="0" presId="urn:microsoft.com/office/officeart/2005/8/layout/process5"/>
    <dgm:cxn modelId="{D2BE0C4C-41F4-4674-98EB-BA27DA4BAB0E}" type="presOf" srcId="{4B353B78-8E18-44A1-B68C-7AA935507F01}" destId="{9EC20D2F-567E-4BC0-873E-CA04892977FD}" srcOrd="1" destOrd="0" presId="urn:microsoft.com/office/officeart/2005/8/layout/process5"/>
    <dgm:cxn modelId="{B5D1AD6D-7A70-47F1-A50B-FAB2F05FA0D0}" type="presOf" srcId="{2E13CA89-BB3D-4CC3-BC5E-1B29EECFFABC}" destId="{5644E48F-F952-4269-A2A3-59B6AF3DDE6A}" srcOrd="0" destOrd="0" presId="urn:microsoft.com/office/officeart/2005/8/layout/process5"/>
    <dgm:cxn modelId="{E16C6055-B614-4E3F-816B-A25EB1FB3E23}" srcId="{9C2B62F4-733D-40A3-AA9C-DC33772ADD7A}" destId="{E8A90B88-7BEB-4894-ABE6-DAF4E8209706}" srcOrd="3" destOrd="0" parTransId="{922B05F5-CF30-479A-9529-5691ABA89CC5}" sibTransId="{2E13CA89-BB3D-4CC3-BC5E-1B29EECFFABC}"/>
    <dgm:cxn modelId="{582A0082-3F8B-48AD-8246-C94CD7603BE6}" type="presOf" srcId="{7DE9EE40-78F2-4757-AFA0-3BBF90B99F3E}" destId="{1568A55F-86B3-439A-A468-C844E9EB9BDD}" srcOrd="0" destOrd="0" presId="urn:microsoft.com/office/officeart/2005/8/layout/process5"/>
    <dgm:cxn modelId="{4B212E99-B020-4DAC-B16C-4F578B8159A8}" type="presOf" srcId="{4BBA3B78-96A6-4F4F-9FCC-D29CE37C26A9}" destId="{05DC75A4-FB02-4705-9D94-8F80811E0AAB}" srcOrd="0" destOrd="0" presId="urn:microsoft.com/office/officeart/2005/8/layout/process5"/>
    <dgm:cxn modelId="{DD24FB9A-8B2B-4C3D-AE9E-6B58E047DBEF}" srcId="{9C2B62F4-733D-40A3-AA9C-DC33772ADD7A}" destId="{37DCA074-EB74-49E9-B143-5924CBFF44A2}" srcOrd="4" destOrd="0" parTransId="{73071D95-85FA-4B9E-BC93-2A9F5DF44AC0}" sibTransId="{622C4750-5EB3-47B4-8BF7-68A2AAE655C7}"/>
    <dgm:cxn modelId="{562D80AB-8059-42DC-9B15-FE7B10B08CAF}" type="presOf" srcId="{2E13CA89-BB3D-4CC3-BC5E-1B29EECFFABC}" destId="{751E0E40-8C51-4405-AB07-D70EC1C47F76}" srcOrd="1" destOrd="0" presId="urn:microsoft.com/office/officeart/2005/8/layout/process5"/>
    <dgm:cxn modelId="{C10085AD-D6D0-43AF-A774-1B09677E6183}" type="presOf" srcId="{EC49E14C-0A01-45BE-A38B-F72D362048CB}" destId="{07E1575E-5877-4360-8229-21D6B958AF59}" srcOrd="1" destOrd="0" presId="urn:microsoft.com/office/officeart/2005/8/layout/process5"/>
    <dgm:cxn modelId="{271C6BB3-2C44-4E67-9972-1FFD785282DE}" type="presOf" srcId="{9C2B62F4-733D-40A3-AA9C-DC33772ADD7A}" destId="{65A56882-6630-4BF5-AE75-F27CEEA969E9}" srcOrd="0" destOrd="0" presId="urn:microsoft.com/office/officeart/2005/8/layout/process5"/>
    <dgm:cxn modelId="{451F89CC-FDC2-4FAF-8F89-11BEB582C638}" srcId="{9C2B62F4-733D-40A3-AA9C-DC33772ADD7A}" destId="{E2F794A5-636B-4140-9684-7EAE810DE9E1}" srcOrd="2" destOrd="0" parTransId="{706FCFE1-6894-4CEA-9FD3-9A4CE2D41C61}" sibTransId="{4B353B78-8E18-44A1-B68C-7AA935507F01}"/>
    <dgm:cxn modelId="{17924FE1-78FE-4DEC-8F2E-A90C85913142}" type="presOf" srcId="{4BBA3B78-96A6-4F4F-9FCC-D29CE37C26A9}" destId="{C2129AC0-D6CE-468E-BEE5-96954F2391BF}" srcOrd="1" destOrd="0" presId="urn:microsoft.com/office/officeart/2005/8/layout/process5"/>
    <dgm:cxn modelId="{411CCAE9-EC9A-4D64-A690-08E9B9584528}" type="presOf" srcId="{31A0AD4F-1696-4595-87F9-6409C8A44CF3}" destId="{AC6BE688-DEC5-4918-A31D-534467078154}" srcOrd="0" destOrd="0" presId="urn:microsoft.com/office/officeart/2005/8/layout/process5"/>
    <dgm:cxn modelId="{DDB4F1F3-BBAB-4519-980B-BAE375856C87}" type="presOf" srcId="{4B353B78-8E18-44A1-B68C-7AA935507F01}" destId="{3EA312D6-4274-43F2-BB91-AA0CE10A4684}" srcOrd="0" destOrd="0" presId="urn:microsoft.com/office/officeart/2005/8/layout/process5"/>
    <dgm:cxn modelId="{AF0E39F4-F209-43B3-BB37-F03321135B14}" type="presOf" srcId="{EC49E14C-0A01-45BE-A38B-F72D362048CB}" destId="{DB9BE0A6-8079-4945-8673-6C52B790CE92}" srcOrd="0" destOrd="0" presId="urn:microsoft.com/office/officeart/2005/8/layout/process5"/>
    <dgm:cxn modelId="{02F483EC-E5D5-4A12-AD55-FF40C6B9F543}" type="presParOf" srcId="{65A56882-6630-4BF5-AE75-F27CEEA969E9}" destId="{1568A55F-86B3-439A-A468-C844E9EB9BDD}" srcOrd="0" destOrd="0" presId="urn:microsoft.com/office/officeart/2005/8/layout/process5"/>
    <dgm:cxn modelId="{06ED863A-21AE-40EB-BD6D-6EFFA8A91551}" type="presParOf" srcId="{65A56882-6630-4BF5-AE75-F27CEEA969E9}" destId="{05DC75A4-FB02-4705-9D94-8F80811E0AAB}" srcOrd="1" destOrd="0" presId="urn:microsoft.com/office/officeart/2005/8/layout/process5"/>
    <dgm:cxn modelId="{EAC4F389-ACA1-4012-9BB2-3246A3AE4FEA}" type="presParOf" srcId="{05DC75A4-FB02-4705-9D94-8F80811E0AAB}" destId="{C2129AC0-D6CE-468E-BEE5-96954F2391BF}" srcOrd="0" destOrd="0" presId="urn:microsoft.com/office/officeart/2005/8/layout/process5"/>
    <dgm:cxn modelId="{776948EE-4C79-4837-B79D-84567D58176C}" type="presParOf" srcId="{65A56882-6630-4BF5-AE75-F27CEEA969E9}" destId="{AC6BE688-DEC5-4918-A31D-534467078154}" srcOrd="2" destOrd="0" presId="urn:microsoft.com/office/officeart/2005/8/layout/process5"/>
    <dgm:cxn modelId="{E382FDE1-8772-443B-964A-7C7F7C6E539F}" type="presParOf" srcId="{65A56882-6630-4BF5-AE75-F27CEEA969E9}" destId="{DB9BE0A6-8079-4945-8673-6C52B790CE92}" srcOrd="3" destOrd="0" presId="urn:microsoft.com/office/officeart/2005/8/layout/process5"/>
    <dgm:cxn modelId="{D79B4D2B-1445-46B0-92C1-094FEBC97EE2}" type="presParOf" srcId="{DB9BE0A6-8079-4945-8673-6C52B790CE92}" destId="{07E1575E-5877-4360-8229-21D6B958AF59}" srcOrd="0" destOrd="0" presId="urn:microsoft.com/office/officeart/2005/8/layout/process5"/>
    <dgm:cxn modelId="{4823C72A-7BFF-4C3D-A5E9-2863D27F90A2}" type="presParOf" srcId="{65A56882-6630-4BF5-AE75-F27CEEA969E9}" destId="{068A0FE7-118B-4171-9F76-2CF90BD2F383}" srcOrd="4" destOrd="0" presId="urn:microsoft.com/office/officeart/2005/8/layout/process5"/>
    <dgm:cxn modelId="{9C505B6A-9B7A-42FF-B588-6882CA5C6A6F}" type="presParOf" srcId="{65A56882-6630-4BF5-AE75-F27CEEA969E9}" destId="{3EA312D6-4274-43F2-BB91-AA0CE10A4684}" srcOrd="5" destOrd="0" presId="urn:microsoft.com/office/officeart/2005/8/layout/process5"/>
    <dgm:cxn modelId="{4D747A8E-7727-41A6-A6C0-5AF9EBABA40F}" type="presParOf" srcId="{3EA312D6-4274-43F2-BB91-AA0CE10A4684}" destId="{9EC20D2F-567E-4BC0-873E-CA04892977FD}" srcOrd="0" destOrd="0" presId="urn:microsoft.com/office/officeart/2005/8/layout/process5"/>
    <dgm:cxn modelId="{AB3D105F-0976-4283-A35A-49B4A4A83394}" type="presParOf" srcId="{65A56882-6630-4BF5-AE75-F27CEEA969E9}" destId="{71D31F23-365F-45B3-AE0D-7FBEC8174B89}" srcOrd="6" destOrd="0" presId="urn:microsoft.com/office/officeart/2005/8/layout/process5"/>
    <dgm:cxn modelId="{1CD6CD60-43F3-48BE-A11C-A656C64E6FBF}" type="presParOf" srcId="{65A56882-6630-4BF5-AE75-F27CEEA969E9}" destId="{5644E48F-F952-4269-A2A3-59B6AF3DDE6A}" srcOrd="7" destOrd="0" presId="urn:microsoft.com/office/officeart/2005/8/layout/process5"/>
    <dgm:cxn modelId="{675A11FE-41C1-448A-8CDF-D248242D69BD}" type="presParOf" srcId="{5644E48F-F952-4269-A2A3-59B6AF3DDE6A}" destId="{751E0E40-8C51-4405-AB07-D70EC1C47F76}" srcOrd="0" destOrd="0" presId="urn:microsoft.com/office/officeart/2005/8/layout/process5"/>
    <dgm:cxn modelId="{B177554A-9D0A-4C0B-90A5-9646A797C7D1}" type="presParOf" srcId="{65A56882-6630-4BF5-AE75-F27CEEA969E9}" destId="{163FDBF3-F7ED-4431-9D17-18A535E50265}" srcOrd="8"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BE06B4-A2D6-438B-AC9F-F495E6B5AA0C}">
      <dsp:nvSpPr>
        <dsp:cNvPr id="0" name=""/>
        <dsp:cNvSpPr/>
      </dsp:nvSpPr>
      <dsp:spPr>
        <a:xfrm>
          <a:off x="1158782" y="631549"/>
          <a:ext cx="3718109" cy="3718109"/>
        </a:xfrm>
        <a:prstGeom prst="blockArc">
          <a:avLst>
            <a:gd name="adj1" fmla="val 9000000"/>
            <a:gd name="adj2" fmla="val 16200000"/>
            <a:gd name="adj3" fmla="val 464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7BD7B20A-941B-46B9-9DEB-08115AAE983D}">
      <dsp:nvSpPr>
        <dsp:cNvPr id="0" name=""/>
        <dsp:cNvSpPr/>
      </dsp:nvSpPr>
      <dsp:spPr>
        <a:xfrm>
          <a:off x="1158782" y="631549"/>
          <a:ext cx="3718109" cy="3718109"/>
        </a:xfrm>
        <a:prstGeom prst="blockArc">
          <a:avLst>
            <a:gd name="adj1" fmla="val 1800000"/>
            <a:gd name="adj2" fmla="val 9000000"/>
            <a:gd name="adj3" fmla="val 464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 modelId="{8C6E902D-AC23-43B8-9CAF-2177DA765175}">
      <dsp:nvSpPr>
        <dsp:cNvPr id="0" name=""/>
        <dsp:cNvSpPr/>
      </dsp:nvSpPr>
      <dsp:spPr>
        <a:xfrm>
          <a:off x="1158782" y="631549"/>
          <a:ext cx="3718109" cy="3718109"/>
        </a:xfrm>
        <a:prstGeom prst="blockArc">
          <a:avLst>
            <a:gd name="adj1" fmla="val 16200000"/>
            <a:gd name="adj2" fmla="val 1800000"/>
            <a:gd name="adj3" fmla="val 4642"/>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6BF6D51-9D43-4593-B0F7-57E2A30EAFE6}">
      <dsp:nvSpPr>
        <dsp:cNvPr id="0" name=""/>
        <dsp:cNvSpPr/>
      </dsp:nvSpPr>
      <dsp:spPr>
        <a:xfrm>
          <a:off x="2160250" y="1643003"/>
          <a:ext cx="1712269" cy="1712269"/>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fr-FR" sz="2200" kern="1200" dirty="0"/>
            <a:t>Maîtrise d’ouvrage</a:t>
          </a:r>
        </a:p>
      </dsp:txBody>
      <dsp:txXfrm>
        <a:off x="2411006" y="1893759"/>
        <a:ext cx="1210757" cy="1210757"/>
      </dsp:txXfrm>
    </dsp:sp>
    <dsp:sp modelId="{F3AEEADD-8DC3-4B12-A695-1BA75E84204A}">
      <dsp:nvSpPr>
        <dsp:cNvPr id="0" name=""/>
        <dsp:cNvSpPr/>
      </dsp:nvSpPr>
      <dsp:spPr>
        <a:xfrm>
          <a:off x="2163166" y="-70685"/>
          <a:ext cx="1709342" cy="1490768"/>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fr-FR" sz="2100" kern="1200" dirty="0"/>
            <a:t>Définir </a:t>
          </a:r>
        </a:p>
      </dsp:txBody>
      <dsp:txXfrm>
        <a:off x="2413493" y="147633"/>
        <a:ext cx="1208688" cy="1054132"/>
      </dsp:txXfrm>
    </dsp:sp>
    <dsp:sp modelId="{FE3FA3A6-200E-4093-8CD4-F045EBB1A544}">
      <dsp:nvSpPr>
        <dsp:cNvPr id="0" name=""/>
        <dsp:cNvSpPr/>
      </dsp:nvSpPr>
      <dsp:spPr>
        <a:xfrm>
          <a:off x="3735786" y="2653172"/>
          <a:ext cx="1709342" cy="1490768"/>
        </a:xfrm>
        <a:prstGeom prst="ellipse">
          <a:avLst/>
        </a:prstGeom>
        <a:solidFill>
          <a:schemeClr val="accent6"/>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fr-FR" sz="2100" kern="1200"/>
            <a:t>Arbitrer</a:t>
          </a:r>
          <a:endParaRPr lang="fr-FR" sz="2100" kern="1200" dirty="0"/>
        </a:p>
      </dsp:txBody>
      <dsp:txXfrm>
        <a:off x="3986113" y="2871490"/>
        <a:ext cx="1208688" cy="1054132"/>
      </dsp:txXfrm>
    </dsp:sp>
    <dsp:sp modelId="{9FCE8CBB-F972-45CE-BBBF-2319A59AE20D}">
      <dsp:nvSpPr>
        <dsp:cNvPr id="0" name=""/>
        <dsp:cNvSpPr/>
      </dsp:nvSpPr>
      <dsp:spPr>
        <a:xfrm>
          <a:off x="590545" y="2653172"/>
          <a:ext cx="1709342" cy="1490768"/>
        </a:xfrm>
        <a:prstGeom prst="ellipse">
          <a:avLst/>
        </a:prstGeom>
        <a:solidFill>
          <a:schemeClr val="accent5"/>
        </a:solidFill>
        <a:ln w="12700" cap="flat" cmpd="sng" algn="ctr">
          <a:solidFill>
            <a:schemeClr val="accent5">
              <a:shade val="50000"/>
            </a:schemeClr>
          </a:solidFill>
          <a:prstDash val="solid"/>
          <a:miter lim="800000"/>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fr-FR" sz="2100" kern="1200"/>
            <a:t>Anticiper</a:t>
          </a:r>
          <a:endParaRPr lang="fr-FR" sz="2100" kern="1200" dirty="0"/>
        </a:p>
      </dsp:txBody>
      <dsp:txXfrm>
        <a:off x="840872" y="2871490"/>
        <a:ext cx="1208688" cy="105413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AFC099-C1CF-4C90-9F3D-5A43C9614C5D}">
      <dsp:nvSpPr>
        <dsp:cNvPr id="0" name=""/>
        <dsp:cNvSpPr/>
      </dsp:nvSpPr>
      <dsp:spPr>
        <a:xfrm>
          <a:off x="4881" y="468288"/>
          <a:ext cx="2134226" cy="1280535"/>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Recrutement d’une Maitrise d’œuvre pour un projet sans ambition énergétique définie </a:t>
          </a:r>
        </a:p>
      </dsp:txBody>
      <dsp:txXfrm>
        <a:off x="42387" y="505794"/>
        <a:ext cx="2059214" cy="1205523"/>
      </dsp:txXfrm>
    </dsp:sp>
    <dsp:sp modelId="{1EACD004-8AA8-4284-9D2B-A3F3AFFA8BC0}">
      <dsp:nvSpPr>
        <dsp:cNvPr id="0" name=""/>
        <dsp:cNvSpPr/>
      </dsp:nvSpPr>
      <dsp:spPr>
        <a:xfrm>
          <a:off x="2326919" y="843911"/>
          <a:ext cx="452455" cy="52928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a:off x="2326919" y="949769"/>
        <a:ext cx="316719" cy="317572"/>
      </dsp:txXfrm>
    </dsp:sp>
    <dsp:sp modelId="{15CA2A3A-579F-421F-B43F-D61FFFDC7238}">
      <dsp:nvSpPr>
        <dsp:cNvPr id="0" name=""/>
        <dsp:cNvSpPr/>
      </dsp:nvSpPr>
      <dsp:spPr>
        <a:xfrm>
          <a:off x="2992797" y="468288"/>
          <a:ext cx="2134226" cy="1280535"/>
        </a:xfrm>
        <a:prstGeom prst="roundRect">
          <a:avLst>
            <a:gd name="adj" fmla="val 10000"/>
          </a:avLst>
        </a:prstGeom>
        <a:solidFill>
          <a:schemeClr val="accent5">
            <a:hueOff val="-1532775"/>
            <a:satOff val="0"/>
            <a:lumOff val="23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Interprétation libre de l’ambition énergétique du projet</a:t>
          </a:r>
        </a:p>
      </dsp:txBody>
      <dsp:txXfrm>
        <a:off x="3030303" y="505794"/>
        <a:ext cx="2059214" cy="1205523"/>
      </dsp:txXfrm>
    </dsp:sp>
    <dsp:sp modelId="{DB1D0266-9D38-47EB-8ACA-E7C77F735193}">
      <dsp:nvSpPr>
        <dsp:cNvPr id="0" name=""/>
        <dsp:cNvSpPr/>
      </dsp:nvSpPr>
      <dsp:spPr>
        <a:xfrm>
          <a:off x="5314835" y="843911"/>
          <a:ext cx="452455" cy="529288"/>
        </a:xfrm>
        <a:prstGeom prst="rightArrow">
          <a:avLst>
            <a:gd name="adj1" fmla="val 60000"/>
            <a:gd name="adj2" fmla="val 50000"/>
          </a:avLst>
        </a:prstGeom>
        <a:solidFill>
          <a:schemeClr val="accent5">
            <a:hueOff val="-1788237"/>
            <a:satOff val="0"/>
            <a:lumOff val="277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a:off x="5314835" y="949769"/>
        <a:ext cx="316719" cy="317572"/>
      </dsp:txXfrm>
    </dsp:sp>
    <dsp:sp modelId="{D477A446-0EDB-428E-B992-79E06951C337}">
      <dsp:nvSpPr>
        <dsp:cNvPr id="0" name=""/>
        <dsp:cNvSpPr/>
      </dsp:nvSpPr>
      <dsp:spPr>
        <a:xfrm>
          <a:off x="5980714" y="468288"/>
          <a:ext cx="2134226" cy="1280535"/>
        </a:xfrm>
        <a:prstGeom prst="roundRect">
          <a:avLst>
            <a:gd name="adj" fmla="val 10000"/>
          </a:avLst>
        </a:prstGeom>
        <a:solidFill>
          <a:schemeClr val="accent5">
            <a:hueOff val="-3065549"/>
            <a:satOff val="0"/>
            <a:lumOff val="476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Equipe de MOE non adaptée (pas de BET)</a:t>
          </a:r>
        </a:p>
      </dsp:txBody>
      <dsp:txXfrm>
        <a:off x="6018220" y="505794"/>
        <a:ext cx="2059214" cy="1205523"/>
      </dsp:txXfrm>
    </dsp:sp>
    <dsp:sp modelId="{1A4BE085-06FC-40DA-A2B9-D70734C3D7F5}">
      <dsp:nvSpPr>
        <dsp:cNvPr id="0" name=""/>
        <dsp:cNvSpPr/>
      </dsp:nvSpPr>
      <dsp:spPr>
        <a:xfrm>
          <a:off x="8302752" y="843911"/>
          <a:ext cx="452455" cy="529288"/>
        </a:xfrm>
        <a:prstGeom prst="rightArrow">
          <a:avLst>
            <a:gd name="adj1" fmla="val 60000"/>
            <a:gd name="adj2" fmla="val 50000"/>
          </a:avLst>
        </a:prstGeom>
        <a:solidFill>
          <a:schemeClr val="accent5">
            <a:hueOff val="-3576474"/>
            <a:satOff val="0"/>
            <a:lumOff val="555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a:off x="8302752" y="949769"/>
        <a:ext cx="316719" cy="317572"/>
      </dsp:txXfrm>
    </dsp:sp>
    <dsp:sp modelId="{32CD3168-B3E3-440A-BA3B-020F7EDA54C6}">
      <dsp:nvSpPr>
        <dsp:cNvPr id="0" name=""/>
        <dsp:cNvSpPr/>
      </dsp:nvSpPr>
      <dsp:spPr>
        <a:xfrm>
          <a:off x="8968630" y="468288"/>
          <a:ext cx="2134226" cy="1280535"/>
        </a:xfrm>
        <a:prstGeom prst="roundRect">
          <a:avLst>
            <a:gd name="adj" fmla="val 10000"/>
          </a:avLst>
        </a:prstGeom>
        <a:solidFill>
          <a:schemeClr val="accent5">
            <a:hueOff val="-4598324"/>
            <a:satOff val="0"/>
            <a:lumOff val="71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solidFill>
                <a:schemeClr val="bg2">
                  <a:lumMod val="25000"/>
                </a:schemeClr>
              </a:solidFill>
            </a:rPr>
            <a:t>Nécessité de recadrer le projet en cours</a:t>
          </a:r>
        </a:p>
      </dsp:txBody>
      <dsp:txXfrm>
        <a:off x="9006136" y="505794"/>
        <a:ext cx="2059214" cy="1205523"/>
      </dsp:txXfrm>
    </dsp:sp>
    <dsp:sp modelId="{0D4BEFED-B9C1-488B-9906-C02F28DEF75D}">
      <dsp:nvSpPr>
        <dsp:cNvPr id="0" name=""/>
        <dsp:cNvSpPr/>
      </dsp:nvSpPr>
      <dsp:spPr>
        <a:xfrm rot="5400000">
          <a:off x="9809515" y="1898219"/>
          <a:ext cx="452455" cy="529288"/>
        </a:xfrm>
        <a:prstGeom prst="rightArrow">
          <a:avLst>
            <a:gd name="adj1" fmla="val 60000"/>
            <a:gd name="adj2" fmla="val 50000"/>
          </a:avLst>
        </a:prstGeom>
        <a:solidFill>
          <a:schemeClr val="accent5">
            <a:hueOff val="-5364711"/>
            <a:satOff val="0"/>
            <a:lumOff val="833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rot="-5400000">
        <a:off x="9876957" y="1936635"/>
        <a:ext cx="317572" cy="316719"/>
      </dsp:txXfrm>
    </dsp:sp>
    <dsp:sp modelId="{25F6E230-97F2-4661-8E2F-F23B5321A060}">
      <dsp:nvSpPr>
        <dsp:cNvPr id="0" name=""/>
        <dsp:cNvSpPr/>
      </dsp:nvSpPr>
      <dsp:spPr>
        <a:xfrm>
          <a:off x="8968630" y="2602514"/>
          <a:ext cx="2134226" cy="1280535"/>
        </a:xfrm>
        <a:prstGeom prst="roundRect">
          <a:avLst>
            <a:gd name="adj" fmla="val 10000"/>
          </a:avLst>
        </a:prstGeom>
        <a:solidFill>
          <a:schemeClr val="accent5">
            <a:hueOff val="-6131098"/>
            <a:satOff val="0"/>
            <a:lumOff val="952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solidFill>
                <a:schemeClr val="bg2">
                  <a:lumMod val="25000"/>
                </a:schemeClr>
              </a:solidFill>
            </a:rPr>
            <a:t>Augmentation des honoraires de MOE car pas la commande initiale</a:t>
          </a:r>
        </a:p>
      </dsp:txBody>
      <dsp:txXfrm>
        <a:off x="9006136" y="2640020"/>
        <a:ext cx="2059214" cy="1205523"/>
      </dsp:txXfrm>
    </dsp:sp>
    <dsp:sp modelId="{6F8C211D-D9A9-4F12-ADB6-3BEA6C45498F}">
      <dsp:nvSpPr>
        <dsp:cNvPr id="0" name=""/>
        <dsp:cNvSpPr/>
      </dsp:nvSpPr>
      <dsp:spPr>
        <a:xfrm rot="10789204">
          <a:off x="8318517" y="2982809"/>
          <a:ext cx="459414" cy="529288"/>
        </a:xfrm>
        <a:prstGeom prst="rightArrow">
          <a:avLst>
            <a:gd name="adj1" fmla="val 60000"/>
            <a:gd name="adj2" fmla="val 50000"/>
          </a:avLst>
        </a:prstGeom>
        <a:solidFill>
          <a:schemeClr val="accent5">
            <a:hueOff val="-7152948"/>
            <a:satOff val="0"/>
            <a:lumOff val="1111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rot="10800000">
        <a:off x="8456341" y="3088451"/>
        <a:ext cx="321590" cy="317572"/>
      </dsp:txXfrm>
    </dsp:sp>
    <dsp:sp modelId="{B001FEE6-9760-4709-87AB-A172490B1319}">
      <dsp:nvSpPr>
        <dsp:cNvPr id="0" name=""/>
        <dsp:cNvSpPr/>
      </dsp:nvSpPr>
      <dsp:spPr>
        <a:xfrm>
          <a:off x="5967588" y="2611938"/>
          <a:ext cx="2134226" cy="1280535"/>
        </a:xfrm>
        <a:prstGeom prst="roundRect">
          <a:avLst>
            <a:gd name="adj" fmla="val 10000"/>
          </a:avLst>
        </a:prstGeom>
        <a:solidFill>
          <a:schemeClr val="accent5">
            <a:hueOff val="-7663873"/>
            <a:satOff val="0"/>
            <a:lumOff val="1190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solidFill>
                <a:schemeClr val="bg2">
                  <a:lumMod val="25000"/>
                </a:schemeClr>
              </a:solidFill>
            </a:rPr>
            <a:t>Augmentation de l’enveloppe projet et modification du planning</a:t>
          </a:r>
        </a:p>
      </dsp:txBody>
      <dsp:txXfrm>
        <a:off x="6005094" y="2649444"/>
        <a:ext cx="2059214" cy="1205523"/>
      </dsp:txXfrm>
    </dsp:sp>
    <dsp:sp modelId="{C74B37DD-EAA6-4B27-89C4-46118EBAAD88}">
      <dsp:nvSpPr>
        <dsp:cNvPr id="0" name=""/>
        <dsp:cNvSpPr/>
      </dsp:nvSpPr>
      <dsp:spPr>
        <a:xfrm rot="10821914">
          <a:off x="5349021" y="2978210"/>
          <a:ext cx="437126" cy="529288"/>
        </a:xfrm>
        <a:prstGeom prst="rightArrow">
          <a:avLst>
            <a:gd name="adj1" fmla="val 60000"/>
            <a:gd name="adj2" fmla="val 50000"/>
          </a:avLst>
        </a:prstGeom>
        <a:solidFill>
          <a:schemeClr val="accent5">
            <a:hueOff val="-8941185"/>
            <a:satOff val="0"/>
            <a:lumOff val="1388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rot="10800000">
        <a:off x="5480158" y="3084486"/>
        <a:ext cx="305988" cy="317572"/>
      </dsp:txXfrm>
    </dsp:sp>
    <dsp:sp modelId="{A24A9A70-2511-4388-9908-0A035BEDBEBF}">
      <dsp:nvSpPr>
        <dsp:cNvPr id="0" name=""/>
        <dsp:cNvSpPr/>
      </dsp:nvSpPr>
      <dsp:spPr>
        <a:xfrm>
          <a:off x="3008612" y="2593076"/>
          <a:ext cx="2134226" cy="1280535"/>
        </a:xfrm>
        <a:prstGeom prst="roundRect">
          <a:avLst>
            <a:gd name="adj" fmla="val 10000"/>
          </a:avLst>
        </a:prstGeom>
        <a:solidFill>
          <a:schemeClr val="accent5">
            <a:hueOff val="-9196648"/>
            <a:satOff val="0"/>
            <a:lumOff val="1428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t>De nouveaux travaux à prévoir car non satisfaisant et/ou non  atteinte des objectifs du décret tertiaire</a:t>
          </a:r>
        </a:p>
      </dsp:txBody>
      <dsp:txXfrm>
        <a:off x="3046118" y="2630582"/>
        <a:ext cx="2059214" cy="1205523"/>
      </dsp:txXfrm>
    </dsp:sp>
    <dsp:sp modelId="{55BE9A07-82E9-4855-9BF4-54789E3DBB54}">
      <dsp:nvSpPr>
        <dsp:cNvPr id="0" name=""/>
        <dsp:cNvSpPr/>
      </dsp:nvSpPr>
      <dsp:spPr>
        <a:xfrm rot="10821509">
          <a:off x="2352818" y="2959370"/>
          <a:ext cx="463433" cy="529288"/>
        </a:xfrm>
        <a:prstGeom prst="rightArrow">
          <a:avLst>
            <a:gd name="adj1" fmla="val 60000"/>
            <a:gd name="adj2" fmla="val 50000"/>
          </a:avLst>
        </a:prstGeom>
        <a:solidFill>
          <a:schemeClr val="accent5">
            <a:hueOff val="-10729422"/>
            <a:satOff val="0"/>
            <a:lumOff val="1666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fr-FR" sz="1200" kern="1200"/>
        </a:p>
      </dsp:txBody>
      <dsp:txXfrm rot="10800000">
        <a:off x="2491847" y="3065663"/>
        <a:ext cx="324403" cy="317572"/>
      </dsp:txXfrm>
    </dsp:sp>
    <dsp:sp modelId="{DC45C0F2-B1E8-489A-8134-CE981DF96C79}">
      <dsp:nvSpPr>
        <dsp:cNvPr id="0" name=""/>
        <dsp:cNvSpPr/>
      </dsp:nvSpPr>
      <dsp:spPr>
        <a:xfrm>
          <a:off x="0" y="2574252"/>
          <a:ext cx="2134226" cy="1280535"/>
        </a:xfrm>
        <a:prstGeom prst="roundRect">
          <a:avLst>
            <a:gd name="adj" fmla="val 10000"/>
          </a:avLst>
        </a:prstGeom>
        <a:solidFill>
          <a:schemeClr val="accent5">
            <a:hueOff val="-10729422"/>
            <a:satOff val="0"/>
            <a:lumOff val="1666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fr-FR" sz="1500" kern="1200" dirty="0">
              <a:solidFill>
                <a:schemeClr val="bg2">
                  <a:lumMod val="25000"/>
                </a:schemeClr>
              </a:solidFill>
            </a:rPr>
            <a:t>Pas ou peu de réduction de consommations énergétiques , pertes de financements et de CEE </a:t>
          </a:r>
        </a:p>
      </dsp:txBody>
      <dsp:txXfrm>
        <a:off x="37506" y="2611758"/>
        <a:ext cx="2059214" cy="1205523"/>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68A55F-86B3-439A-A468-C844E9EB9BDD}">
      <dsp:nvSpPr>
        <dsp:cNvPr id="0" name=""/>
        <dsp:cNvSpPr/>
      </dsp:nvSpPr>
      <dsp:spPr>
        <a:xfrm>
          <a:off x="391048" y="1849"/>
          <a:ext cx="2717273" cy="163036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Sollicitation tardive du service commun </a:t>
          </a:r>
        </a:p>
      </dsp:txBody>
      <dsp:txXfrm>
        <a:off x="438800" y="49601"/>
        <a:ext cx="2621769" cy="1534860"/>
      </dsp:txXfrm>
    </dsp:sp>
    <dsp:sp modelId="{05DC75A4-FB02-4705-9D94-8F80811E0AAB}">
      <dsp:nvSpPr>
        <dsp:cNvPr id="0" name=""/>
        <dsp:cNvSpPr/>
      </dsp:nvSpPr>
      <dsp:spPr>
        <a:xfrm>
          <a:off x="3347442" y="480090"/>
          <a:ext cx="576062" cy="673883"/>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a:off x="3347442" y="614867"/>
        <a:ext cx="403243" cy="404329"/>
      </dsp:txXfrm>
    </dsp:sp>
    <dsp:sp modelId="{AC6BE688-DEC5-4918-A31D-534467078154}">
      <dsp:nvSpPr>
        <dsp:cNvPr id="0" name=""/>
        <dsp:cNvSpPr/>
      </dsp:nvSpPr>
      <dsp:spPr>
        <a:xfrm>
          <a:off x="4195232" y="1849"/>
          <a:ext cx="2717273" cy="1630364"/>
        </a:xfrm>
        <a:prstGeom prst="roundRect">
          <a:avLst>
            <a:gd name="adj" fmla="val 10000"/>
          </a:avLst>
        </a:prstGeom>
        <a:solidFill>
          <a:schemeClr val="accent5">
            <a:hueOff val="-2682355"/>
            <a:satOff val="0"/>
            <a:lumOff val="416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Etudes de conception en cours par la MOE </a:t>
          </a:r>
        </a:p>
      </dsp:txBody>
      <dsp:txXfrm>
        <a:off x="4242984" y="49601"/>
        <a:ext cx="2621769" cy="1534860"/>
      </dsp:txXfrm>
    </dsp:sp>
    <dsp:sp modelId="{DB9BE0A6-8079-4945-8673-6C52B790CE92}">
      <dsp:nvSpPr>
        <dsp:cNvPr id="0" name=""/>
        <dsp:cNvSpPr/>
      </dsp:nvSpPr>
      <dsp:spPr>
        <a:xfrm>
          <a:off x="7151625" y="480090"/>
          <a:ext cx="576062" cy="673883"/>
        </a:xfrm>
        <a:prstGeom prst="rightArrow">
          <a:avLst>
            <a:gd name="adj1" fmla="val 60000"/>
            <a:gd name="adj2" fmla="val 50000"/>
          </a:avLst>
        </a:prstGeom>
        <a:solidFill>
          <a:schemeClr val="accent5">
            <a:hueOff val="-3576474"/>
            <a:satOff val="0"/>
            <a:lumOff val="555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a:off x="7151625" y="614867"/>
        <a:ext cx="403243" cy="404329"/>
      </dsp:txXfrm>
    </dsp:sp>
    <dsp:sp modelId="{068A0FE7-118B-4171-9F76-2CF90BD2F383}">
      <dsp:nvSpPr>
        <dsp:cNvPr id="0" name=""/>
        <dsp:cNvSpPr/>
      </dsp:nvSpPr>
      <dsp:spPr>
        <a:xfrm>
          <a:off x="7999415" y="1849"/>
          <a:ext cx="2717273" cy="1630364"/>
        </a:xfrm>
        <a:prstGeom prst="roundRect">
          <a:avLst>
            <a:gd name="adj" fmla="val 10000"/>
          </a:avLst>
        </a:prstGeom>
        <a:solidFill>
          <a:schemeClr val="accent5">
            <a:hueOff val="-5364711"/>
            <a:satOff val="0"/>
            <a:lumOff val="833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Conseil de l’économe de flux mal perçu par la MOE </a:t>
          </a:r>
        </a:p>
      </dsp:txBody>
      <dsp:txXfrm>
        <a:off x="8047167" y="49601"/>
        <a:ext cx="2621769" cy="1534860"/>
      </dsp:txXfrm>
    </dsp:sp>
    <dsp:sp modelId="{3EA312D6-4274-43F2-BB91-AA0CE10A4684}">
      <dsp:nvSpPr>
        <dsp:cNvPr id="0" name=""/>
        <dsp:cNvSpPr/>
      </dsp:nvSpPr>
      <dsp:spPr>
        <a:xfrm rot="5400000">
          <a:off x="9070021" y="1822423"/>
          <a:ext cx="576062" cy="673883"/>
        </a:xfrm>
        <a:prstGeom prst="rightArrow">
          <a:avLst>
            <a:gd name="adj1" fmla="val 60000"/>
            <a:gd name="adj2" fmla="val 50000"/>
          </a:avLst>
        </a:prstGeom>
        <a:solidFill>
          <a:schemeClr val="accent5">
            <a:hueOff val="-7152948"/>
            <a:satOff val="0"/>
            <a:lumOff val="1111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rot="-5400000">
        <a:off x="9155888" y="1871334"/>
        <a:ext cx="404329" cy="403243"/>
      </dsp:txXfrm>
    </dsp:sp>
    <dsp:sp modelId="{71D31F23-365F-45B3-AE0D-7FBEC8174B89}">
      <dsp:nvSpPr>
        <dsp:cNvPr id="0" name=""/>
        <dsp:cNvSpPr/>
      </dsp:nvSpPr>
      <dsp:spPr>
        <a:xfrm>
          <a:off x="7999415" y="2719123"/>
          <a:ext cx="2717273" cy="1630364"/>
        </a:xfrm>
        <a:prstGeom prst="roundRect">
          <a:avLst>
            <a:gd name="adj" fmla="val 10000"/>
          </a:avLst>
        </a:prstGeom>
        <a:solidFill>
          <a:schemeClr val="accent5">
            <a:hueOff val="-8047066"/>
            <a:satOff val="0"/>
            <a:lumOff val="1250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Modification du projet, des CCTP et autres pièces écrites </a:t>
          </a:r>
        </a:p>
      </dsp:txBody>
      <dsp:txXfrm>
        <a:off x="8047167" y="2766875"/>
        <a:ext cx="2621769" cy="1534860"/>
      </dsp:txXfrm>
    </dsp:sp>
    <dsp:sp modelId="{5644E48F-F952-4269-A2A3-59B6AF3DDE6A}">
      <dsp:nvSpPr>
        <dsp:cNvPr id="0" name=""/>
        <dsp:cNvSpPr/>
      </dsp:nvSpPr>
      <dsp:spPr>
        <a:xfrm rot="10800000">
          <a:off x="7184233" y="3197363"/>
          <a:ext cx="576062" cy="673883"/>
        </a:xfrm>
        <a:prstGeom prst="rightArrow">
          <a:avLst>
            <a:gd name="adj1" fmla="val 60000"/>
            <a:gd name="adj2" fmla="val 50000"/>
          </a:avLst>
        </a:prstGeom>
        <a:solidFill>
          <a:schemeClr val="accent5">
            <a:hueOff val="-10729422"/>
            <a:satOff val="0"/>
            <a:lumOff val="1666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fr-FR" sz="1600" kern="1200"/>
        </a:p>
      </dsp:txBody>
      <dsp:txXfrm rot="10800000">
        <a:off x="7357052" y="3332140"/>
        <a:ext cx="403243" cy="404329"/>
      </dsp:txXfrm>
    </dsp:sp>
    <dsp:sp modelId="{A177FE9A-A050-4556-BD96-6472B59C0C4B}">
      <dsp:nvSpPr>
        <dsp:cNvPr id="0" name=""/>
        <dsp:cNvSpPr/>
      </dsp:nvSpPr>
      <dsp:spPr>
        <a:xfrm>
          <a:off x="4195232" y="2719123"/>
          <a:ext cx="2717273" cy="1630364"/>
        </a:xfrm>
        <a:prstGeom prst="roundRect">
          <a:avLst>
            <a:gd name="adj" fmla="val 10000"/>
          </a:avLst>
        </a:prstGeom>
        <a:solidFill>
          <a:schemeClr val="accent5">
            <a:hueOff val="-10729422"/>
            <a:satOff val="0"/>
            <a:lumOff val="1666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fr-FR" sz="1900" kern="1200" dirty="0"/>
            <a:t>Nécessite une prise de position forte de la MOA ou le projet ne disposera pas d’une ambition énergétique forte </a:t>
          </a:r>
        </a:p>
      </dsp:txBody>
      <dsp:txXfrm>
        <a:off x="4242984" y="2766875"/>
        <a:ext cx="2621769" cy="15348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98612F-CD9C-46BA-AF2D-48EB59D3DDD3}">
      <dsp:nvSpPr>
        <dsp:cNvPr id="0" name=""/>
        <dsp:cNvSpPr/>
      </dsp:nvSpPr>
      <dsp:spPr>
        <a:xfrm>
          <a:off x="6923" y="955607"/>
          <a:ext cx="2187826" cy="704782"/>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FR" sz="1200" kern="1200" dirty="0">
              <a:solidFill>
                <a:schemeClr val="bg2">
                  <a:lumMod val="25000"/>
                </a:schemeClr>
              </a:solidFill>
            </a:rPr>
            <a:t>Recensement des besoins , des objectifs et obligations  réglementaires</a:t>
          </a:r>
        </a:p>
      </dsp:txBody>
      <dsp:txXfrm>
        <a:off x="359314" y="955607"/>
        <a:ext cx="1483044" cy="704782"/>
      </dsp:txXfrm>
    </dsp:sp>
    <dsp:sp modelId="{22D47D5E-DAD8-4250-9467-1894691CF687}">
      <dsp:nvSpPr>
        <dsp:cNvPr id="0" name=""/>
        <dsp:cNvSpPr/>
      </dsp:nvSpPr>
      <dsp:spPr>
        <a:xfrm>
          <a:off x="6923" y="1748487"/>
          <a:ext cx="1750260" cy="13086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533400">
            <a:lnSpc>
              <a:spcPct val="90000"/>
            </a:lnSpc>
            <a:spcBef>
              <a:spcPct val="0"/>
            </a:spcBef>
            <a:spcAft>
              <a:spcPct val="15000"/>
            </a:spcAft>
            <a:buChar char="•"/>
          </a:pPr>
          <a:endParaRPr lang="fr-FR" sz="1200" kern="1200"/>
        </a:p>
        <a:p>
          <a:pPr marL="114300" lvl="1" indent="-114300" algn="l" defTabSz="533400">
            <a:lnSpc>
              <a:spcPct val="90000"/>
            </a:lnSpc>
            <a:spcBef>
              <a:spcPct val="0"/>
            </a:spcBef>
            <a:spcAft>
              <a:spcPct val="15000"/>
            </a:spcAft>
            <a:buChar char="•"/>
          </a:pPr>
          <a:r>
            <a:rPr lang="fr-FR" sz="1200" kern="1200" dirty="0"/>
            <a:t>Réalisation de réunions de concertation avec l’ensemble de l’équipe projet </a:t>
          </a:r>
        </a:p>
      </dsp:txBody>
      <dsp:txXfrm>
        <a:off x="6923" y="1748487"/>
        <a:ext cx="1750260" cy="1308656"/>
      </dsp:txXfrm>
    </dsp:sp>
    <dsp:sp modelId="{44D941BD-0862-45B5-83B5-A8E1CE52C546}">
      <dsp:nvSpPr>
        <dsp:cNvPr id="0" name=""/>
        <dsp:cNvSpPr/>
      </dsp:nvSpPr>
      <dsp:spPr>
        <a:xfrm>
          <a:off x="1978749" y="955607"/>
          <a:ext cx="2187826" cy="704782"/>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FR" sz="1200" kern="1200" dirty="0"/>
            <a:t>Analyse des études préalable réalisées en amont </a:t>
          </a:r>
        </a:p>
      </dsp:txBody>
      <dsp:txXfrm>
        <a:off x="2331140" y="955607"/>
        <a:ext cx="1483044" cy="704782"/>
      </dsp:txXfrm>
    </dsp:sp>
    <dsp:sp modelId="{1069FC26-9B2A-45DD-B5A9-538D9E7EEAC4}">
      <dsp:nvSpPr>
        <dsp:cNvPr id="0" name=""/>
        <dsp:cNvSpPr/>
      </dsp:nvSpPr>
      <dsp:spPr>
        <a:xfrm>
          <a:off x="1978749" y="1748487"/>
          <a:ext cx="1750260" cy="13086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533400">
            <a:lnSpc>
              <a:spcPct val="90000"/>
            </a:lnSpc>
            <a:spcBef>
              <a:spcPct val="0"/>
            </a:spcBef>
            <a:spcAft>
              <a:spcPct val="15000"/>
            </a:spcAft>
            <a:buChar char="•"/>
          </a:pPr>
          <a:r>
            <a:rPr lang="fr-FR" sz="1200" kern="1200" dirty="0"/>
            <a:t>Audit énergétique </a:t>
          </a:r>
        </a:p>
        <a:p>
          <a:pPr marL="114300" lvl="1" indent="-114300" algn="l" defTabSz="533400">
            <a:lnSpc>
              <a:spcPct val="90000"/>
            </a:lnSpc>
            <a:spcBef>
              <a:spcPct val="0"/>
            </a:spcBef>
            <a:spcAft>
              <a:spcPct val="15000"/>
            </a:spcAft>
            <a:buChar char="•"/>
          </a:pPr>
          <a:r>
            <a:rPr lang="fr-FR" sz="1200" kern="1200" dirty="0"/>
            <a:t>Diagnostics structure </a:t>
          </a:r>
        </a:p>
        <a:p>
          <a:pPr marL="114300" lvl="1" indent="-114300" algn="l" defTabSz="533400">
            <a:lnSpc>
              <a:spcPct val="90000"/>
            </a:lnSpc>
            <a:spcBef>
              <a:spcPct val="0"/>
            </a:spcBef>
            <a:spcAft>
              <a:spcPct val="15000"/>
            </a:spcAft>
            <a:buChar char="•"/>
          </a:pPr>
          <a:r>
            <a:rPr lang="fr-FR" sz="1200" kern="1200" dirty="0"/>
            <a:t>Diagnostique amiante et plomb</a:t>
          </a:r>
        </a:p>
        <a:p>
          <a:pPr marL="114300" lvl="1" indent="-114300" algn="l" defTabSz="533400">
            <a:lnSpc>
              <a:spcPct val="90000"/>
            </a:lnSpc>
            <a:spcBef>
              <a:spcPct val="0"/>
            </a:spcBef>
            <a:spcAft>
              <a:spcPct val="15000"/>
            </a:spcAft>
            <a:buChar char="•"/>
          </a:pPr>
          <a:r>
            <a:rPr lang="fr-FR" sz="1200" kern="1200" dirty="0"/>
            <a:t>Etude d’opportunité photovoltaïque</a:t>
          </a:r>
        </a:p>
        <a:p>
          <a:pPr marL="114300" lvl="1" indent="-114300" algn="l" defTabSz="533400">
            <a:lnSpc>
              <a:spcPct val="90000"/>
            </a:lnSpc>
            <a:spcBef>
              <a:spcPct val="0"/>
            </a:spcBef>
            <a:spcAft>
              <a:spcPct val="15000"/>
            </a:spcAft>
            <a:buChar char="•"/>
          </a:pPr>
          <a:r>
            <a:rPr lang="fr-FR" sz="1200" kern="1200" dirty="0"/>
            <a:t>Diagnostics PEMD</a:t>
          </a:r>
        </a:p>
      </dsp:txBody>
      <dsp:txXfrm>
        <a:off x="1978749" y="1748487"/>
        <a:ext cx="1750260" cy="1308656"/>
      </dsp:txXfrm>
    </dsp:sp>
    <dsp:sp modelId="{6A0DCD59-A07B-4102-8D2D-2A22B24D3944}">
      <dsp:nvSpPr>
        <dsp:cNvPr id="0" name=""/>
        <dsp:cNvSpPr/>
      </dsp:nvSpPr>
      <dsp:spPr>
        <a:xfrm>
          <a:off x="3950576" y="955607"/>
          <a:ext cx="2187826" cy="704782"/>
        </a:xfrm>
        <a:prstGeom prst="chevr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FR" sz="1200" kern="1200" dirty="0">
              <a:solidFill>
                <a:schemeClr val="tx1"/>
              </a:solidFill>
            </a:rPr>
            <a:t>Définitions des travaux à réaliser </a:t>
          </a:r>
        </a:p>
      </dsp:txBody>
      <dsp:txXfrm>
        <a:off x="4302967" y="955607"/>
        <a:ext cx="1483044" cy="704782"/>
      </dsp:txXfrm>
    </dsp:sp>
    <dsp:sp modelId="{03593269-D4CC-45BD-8C51-D3B08F3BB3AA}">
      <dsp:nvSpPr>
        <dsp:cNvPr id="0" name=""/>
        <dsp:cNvSpPr/>
      </dsp:nvSpPr>
      <dsp:spPr>
        <a:xfrm>
          <a:off x="5922402" y="955607"/>
          <a:ext cx="2187826" cy="704782"/>
        </a:xfrm>
        <a:prstGeom prst="chevron">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fr-FR" sz="1200" kern="1200" dirty="0">
              <a:solidFill>
                <a:schemeClr val="tx1"/>
              </a:solidFill>
            </a:rPr>
            <a:t>Estimation du cout des travaux </a:t>
          </a:r>
        </a:p>
      </dsp:txBody>
      <dsp:txXfrm>
        <a:off x="6274793" y="955607"/>
        <a:ext cx="1483044" cy="7047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69EB13-3D31-4E0C-A50E-CC4B65F0BD19}">
      <dsp:nvSpPr>
        <dsp:cNvPr id="0" name=""/>
        <dsp:cNvSpPr/>
      </dsp:nvSpPr>
      <dsp:spPr>
        <a:xfrm>
          <a:off x="39" y="21917"/>
          <a:ext cx="3798093" cy="1008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fr-FR" sz="2000" kern="1200" dirty="0"/>
            <a:t>Documents  disponibles</a:t>
          </a:r>
        </a:p>
      </dsp:txBody>
      <dsp:txXfrm>
        <a:off x="39" y="21917"/>
        <a:ext cx="3798093" cy="1008000"/>
      </dsp:txXfrm>
    </dsp:sp>
    <dsp:sp modelId="{A380D7AE-04AB-4137-9D68-64670C3EB448}">
      <dsp:nvSpPr>
        <dsp:cNvPr id="0" name=""/>
        <dsp:cNvSpPr/>
      </dsp:nvSpPr>
      <dsp:spPr>
        <a:xfrm>
          <a:off x="39" y="1029917"/>
          <a:ext cx="3798093" cy="2642062"/>
        </a:xfrm>
        <a:prstGeom prst="rect">
          <a:avLst/>
        </a:prstGeom>
        <a:solidFill>
          <a:schemeClr val="accent5">
            <a:alpha val="90000"/>
            <a:tint val="40000"/>
            <a:hueOff val="0"/>
            <a:satOff val="0"/>
            <a:lumOff val="0"/>
            <a:alphaOff val="0"/>
          </a:schemeClr>
        </a:solidFill>
        <a:ln w="12700" cap="flat" cmpd="sng" algn="ctr">
          <a:solidFill>
            <a:schemeClr val="accent5">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kern="1200" dirty="0"/>
            <a:t>Plans </a:t>
          </a:r>
        </a:p>
        <a:p>
          <a:pPr marL="228600" lvl="1" indent="-228600" algn="l" defTabSz="889000">
            <a:lnSpc>
              <a:spcPct val="90000"/>
            </a:lnSpc>
            <a:spcBef>
              <a:spcPct val="0"/>
            </a:spcBef>
            <a:spcAft>
              <a:spcPct val="15000"/>
            </a:spcAft>
            <a:buChar char="•"/>
          </a:pPr>
          <a:r>
            <a:rPr lang="fr-FR" sz="2000" kern="1200" dirty="0"/>
            <a:t>DOE</a:t>
          </a:r>
        </a:p>
        <a:p>
          <a:pPr marL="228600" lvl="1" indent="-228600" algn="l" defTabSz="889000">
            <a:lnSpc>
              <a:spcPct val="90000"/>
            </a:lnSpc>
            <a:spcBef>
              <a:spcPct val="0"/>
            </a:spcBef>
            <a:spcAft>
              <a:spcPct val="15000"/>
            </a:spcAft>
            <a:buChar char="•"/>
          </a:pPr>
          <a:r>
            <a:rPr lang="fr-FR" sz="2000" kern="1200" dirty="0"/>
            <a:t>Diagnostics existants</a:t>
          </a:r>
        </a:p>
        <a:p>
          <a:pPr marL="228600" lvl="1" indent="-228600" algn="l" defTabSz="889000">
            <a:lnSpc>
              <a:spcPct val="90000"/>
            </a:lnSpc>
            <a:spcBef>
              <a:spcPct val="0"/>
            </a:spcBef>
            <a:spcAft>
              <a:spcPct val="15000"/>
            </a:spcAft>
            <a:buChar char="•"/>
          </a:pPr>
          <a:r>
            <a:rPr lang="fr-FR" sz="2000" kern="1200" dirty="0"/>
            <a:t>Audit énergétique </a:t>
          </a:r>
        </a:p>
      </dsp:txBody>
      <dsp:txXfrm>
        <a:off x="39" y="1029917"/>
        <a:ext cx="3798093" cy="2642062"/>
      </dsp:txXfrm>
    </dsp:sp>
    <dsp:sp modelId="{57ADD074-9ECB-43AC-977F-E489811E989D}">
      <dsp:nvSpPr>
        <dsp:cNvPr id="0" name=""/>
        <dsp:cNvSpPr/>
      </dsp:nvSpPr>
      <dsp:spPr>
        <a:xfrm>
          <a:off x="4329866" y="21917"/>
          <a:ext cx="3798093" cy="1008000"/>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fr-FR" sz="2000" kern="1200" dirty="0"/>
            <a:t>Valider la capacité interne à suivre le projet </a:t>
          </a:r>
        </a:p>
      </dsp:txBody>
      <dsp:txXfrm>
        <a:off x="4329866" y="21917"/>
        <a:ext cx="3798093" cy="1008000"/>
      </dsp:txXfrm>
    </dsp:sp>
    <dsp:sp modelId="{2163821D-740A-455B-8A30-9EDF918FCB00}">
      <dsp:nvSpPr>
        <dsp:cNvPr id="0" name=""/>
        <dsp:cNvSpPr/>
      </dsp:nvSpPr>
      <dsp:spPr>
        <a:xfrm>
          <a:off x="4329866" y="1029917"/>
          <a:ext cx="3798093" cy="2642062"/>
        </a:xfrm>
        <a:prstGeom prst="rect">
          <a:avLst/>
        </a:prstGeom>
        <a:solidFill>
          <a:schemeClr val="accent5">
            <a:alpha val="90000"/>
            <a:tint val="40000"/>
            <a:hueOff val="0"/>
            <a:satOff val="0"/>
            <a:lumOff val="0"/>
            <a:alphaOff val="0"/>
          </a:schemeClr>
        </a:solidFill>
        <a:ln w="12700" cap="flat" cmpd="sng" algn="ctr">
          <a:solidFill>
            <a:schemeClr val="accent5">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kern="1200" dirty="0"/>
            <a:t>Connaissances techniques </a:t>
          </a:r>
        </a:p>
        <a:p>
          <a:pPr marL="228600" lvl="1" indent="-228600" algn="l" defTabSz="889000">
            <a:lnSpc>
              <a:spcPct val="90000"/>
            </a:lnSpc>
            <a:spcBef>
              <a:spcPct val="0"/>
            </a:spcBef>
            <a:spcAft>
              <a:spcPct val="15000"/>
            </a:spcAft>
            <a:buChar char="•"/>
          </a:pPr>
          <a:r>
            <a:rPr lang="fr-FR" sz="2000" kern="1200" dirty="0"/>
            <a:t>Connaissances des codes de la commande publique </a:t>
          </a:r>
        </a:p>
        <a:p>
          <a:pPr marL="228600" lvl="1" indent="-228600" algn="l" defTabSz="889000">
            <a:lnSpc>
              <a:spcPct val="90000"/>
            </a:lnSpc>
            <a:spcBef>
              <a:spcPct val="0"/>
            </a:spcBef>
            <a:spcAft>
              <a:spcPct val="15000"/>
            </a:spcAft>
            <a:buChar char="•"/>
          </a:pPr>
          <a:r>
            <a:rPr lang="fr-FR" sz="2000" kern="1200" dirty="0"/>
            <a:t>Connaissances administratives et juridiques de la gestion de marchés de travaux </a:t>
          </a:r>
        </a:p>
        <a:p>
          <a:pPr marL="228600" lvl="1" indent="-228600" algn="l" defTabSz="889000">
            <a:lnSpc>
              <a:spcPct val="90000"/>
            </a:lnSpc>
            <a:spcBef>
              <a:spcPct val="0"/>
            </a:spcBef>
            <a:spcAft>
              <a:spcPct val="15000"/>
            </a:spcAft>
            <a:buChar char="•"/>
          </a:pPr>
          <a:r>
            <a:rPr lang="fr-FR" sz="2000" kern="1200" dirty="0"/>
            <a:t>Ressources humaines / chargé d’opération </a:t>
          </a:r>
        </a:p>
      </dsp:txBody>
      <dsp:txXfrm>
        <a:off x="4329866" y="1029917"/>
        <a:ext cx="3798093" cy="26420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964C60-9685-457B-9183-4B9F45882564}">
      <dsp:nvSpPr>
        <dsp:cNvPr id="0" name=""/>
        <dsp:cNvSpPr/>
      </dsp:nvSpPr>
      <dsp:spPr>
        <a:xfrm>
          <a:off x="10196" y="3132"/>
          <a:ext cx="3029611" cy="5760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fr-FR" sz="2000" kern="1200" dirty="0"/>
            <a:t>Besoins</a:t>
          </a:r>
        </a:p>
      </dsp:txBody>
      <dsp:txXfrm>
        <a:off x="10196" y="3132"/>
        <a:ext cx="3029611" cy="576000"/>
      </dsp:txXfrm>
    </dsp:sp>
    <dsp:sp modelId="{272B6FC5-BE76-46E6-AF98-953F2C5AC312}">
      <dsp:nvSpPr>
        <dsp:cNvPr id="0" name=""/>
        <dsp:cNvSpPr/>
      </dsp:nvSpPr>
      <dsp:spPr>
        <a:xfrm>
          <a:off x="10196" y="593960"/>
          <a:ext cx="3029611" cy="2964599"/>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kern="1200" dirty="0"/>
            <a:t>Améliorations fonctionnelles </a:t>
          </a:r>
        </a:p>
        <a:p>
          <a:pPr marL="228600" lvl="1" indent="-228600" algn="l" defTabSz="889000">
            <a:lnSpc>
              <a:spcPct val="90000"/>
            </a:lnSpc>
            <a:spcBef>
              <a:spcPct val="0"/>
            </a:spcBef>
            <a:spcAft>
              <a:spcPct val="15000"/>
            </a:spcAft>
            <a:buChar char="•"/>
          </a:pPr>
          <a:r>
            <a:rPr lang="fr-FR" sz="2000" kern="1200" dirty="0"/>
            <a:t>Modifications des usages </a:t>
          </a:r>
        </a:p>
        <a:p>
          <a:pPr marL="228600" lvl="1" indent="-228600" algn="l" defTabSz="889000">
            <a:lnSpc>
              <a:spcPct val="90000"/>
            </a:lnSpc>
            <a:spcBef>
              <a:spcPct val="0"/>
            </a:spcBef>
            <a:spcAft>
              <a:spcPct val="15000"/>
            </a:spcAft>
            <a:buChar char="•"/>
          </a:pPr>
          <a:r>
            <a:rPr lang="fr-FR" sz="2000" kern="1200" dirty="0"/>
            <a:t>Evolutions effectifs</a:t>
          </a:r>
        </a:p>
        <a:p>
          <a:pPr marL="228600" lvl="1" indent="-228600" algn="l" defTabSz="889000">
            <a:lnSpc>
              <a:spcPct val="90000"/>
            </a:lnSpc>
            <a:spcBef>
              <a:spcPct val="0"/>
            </a:spcBef>
            <a:spcAft>
              <a:spcPct val="15000"/>
            </a:spcAft>
            <a:buChar char="•"/>
          </a:pPr>
          <a:r>
            <a:rPr lang="fr-FR" sz="2000" kern="1200" dirty="0"/>
            <a:t>Amélioration de la performance énergétique</a:t>
          </a:r>
        </a:p>
        <a:p>
          <a:pPr marL="228600" lvl="1" indent="-228600" algn="l" defTabSz="889000">
            <a:lnSpc>
              <a:spcPct val="90000"/>
            </a:lnSpc>
            <a:spcBef>
              <a:spcPct val="0"/>
            </a:spcBef>
            <a:spcAft>
              <a:spcPct val="15000"/>
            </a:spcAft>
            <a:buChar char="•"/>
          </a:pPr>
          <a:endParaRPr lang="fr-FR" sz="2000" kern="1200" dirty="0"/>
        </a:p>
      </dsp:txBody>
      <dsp:txXfrm>
        <a:off x="10196" y="593960"/>
        <a:ext cx="3029611" cy="2964599"/>
      </dsp:txXfrm>
    </dsp:sp>
    <dsp:sp modelId="{EEA9B3AD-D180-4ABA-A87C-24FBABDF6BA7}">
      <dsp:nvSpPr>
        <dsp:cNvPr id="0" name=""/>
        <dsp:cNvSpPr/>
      </dsp:nvSpPr>
      <dsp:spPr>
        <a:xfrm>
          <a:off x="3456864" y="25965"/>
          <a:ext cx="3029611" cy="5760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fr-FR" sz="2000" kern="1200" dirty="0"/>
            <a:t>Objectifs</a:t>
          </a:r>
        </a:p>
      </dsp:txBody>
      <dsp:txXfrm>
        <a:off x="3456864" y="25965"/>
        <a:ext cx="3029611" cy="576000"/>
      </dsp:txXfrm>
    </dsp:sp>
    <dsp:sp modelId="{66795D67-955E-46D1-94AA-C0AC75D8E762}">
      <dsp:nvSpPr>
        <dsp:cNvPr id="0" name=""/>
        <dsp:cNvSpPr/>
      </dsp:nvSpPr>
      <dsp:spPr>
        <a:xfrm>
          <a:off x="3456864" y="601965"/>
          <a:ext cx="3029611" cy="2964599"/>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kern="1200" dirty="0"/>
            <a:t>Politiques</a:t>
          </a:r>
        </a:p>
        <a:p>
          <a:pPr marL="228600" lvl="1" indent="-228600" algn="l" defTabSz="889000">
            <a:lnSpc>
              <a:spcPct val="90000"/>
            </a:lnSpc>
            <a:spcBef>
              <a:spcPct val="0"/>
            </a:spcBef>
            <a:spcAft>
              <a:spcPct val="15000"/>
            </a:spcAft>
            <a:buChar char="•"/>
          </a:pPr>
          <a:r>
            <a:rPr lang="fr-FR" sz="2000" kern="1200" dirty="0"/>
            <a:t>Energétiques</a:t>
          </a:r>
        </a:p>
        <a:p>
          <a:pPr marL="228600" lvl="1" indent="-228600" algn="l" defTabSz="889000">
            <a:lnSpc>
              <a:spcPct val="90000"/>
            </a:lnSpc>
            <a:spcBef>
              <a:spcPct val="0"/>
            </a:spcBef>
            <a:spcAft>
              <a:spcPct val="15000"/>
            </a:spcAft>
            <a:buChar char="•"/>
          </a:pPr>
          <a:r>
            <a:rPr lang="fr-FR" sz="2000" kern="1200" dirty="0"/>
            <a:t>Environnementaux </a:t>
          </a:r>
        </a:p>
        <a:p>
          <a:pPr marL="228600" lvl="1" indent="-228600" algn="l" defTabSz="889000">
            <a:lnSpc>
              <a:spcPct val="90000"/>
            </a:lnSpc>
            <a:spcBef>
              <a:spcPct val="0"/>
            </a:spcBef>
            <a:spcAft>
              <a:spcPct val="15000"/>
            </a:spcAft>
            <a:buChar char="•"/>
          </a:pPr>
          <a:r>
            <a:rPr lang="fr-FR" sz="2000" kern="1200" dirty="0"/>
            <a:t>Pédagogiques</a:t>
          </a:r>
        </a:p>
        <a:p>
          <a:pPr marL="228600" lvl="1" indent="-228600" algn="l" defTabSz="889000">
            <a:lnSpc>
              <a:spcPct val="90000"/>
            </a:lnSpc>
            <a:spcBef>
              <a:spcPct val="0"/>
            </a:spcBef>
            <a:spcAft>
              <a:spcPct val="15000"/>
            </a:spcAft>
            <a:buChar char="•"/>
          </a:pPr>
          <a:endParaRPr lang="fr-FR" sz="2000" kern="1200" dirty="0"/>
        </a:p>
      </dsp:txBody>
      <dsp:txXfrm>
        <a:off x="3456864" y="601965"/>
        <a:ext cx="3029611" cy="2964599"/>
      </dsp:txXfrm>
    </dsp:sp>
    <dsp:sp modelId="{52245AA1-4F38-4C67-A3F0-55283C6E3278}">
      <dsp:nvSpPr>
        <dsp:cNvPr id="0" name=""/>
        <dsp:cNvSpPr/>
      </dsp:nvSpPr>
      <dsp:spPr>
        <a:xfrm>
          <a:off x="6913728" y="14721"/>
          <a:ext cx="3029611" cy="5760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fr-FR" sz="2000" kern="1200" dirty="0"/>
            <a:t>Enveloppe budgétaire</a:t>
          </a:r>
        </a:p>
      </dsp:txBody>
      <dsp:txXfrm>
        <a:off x="6913728" y="14721"/>
        <a:ext cx="3029611" cy="576000"/>
      </dsp:txXfrm>
    </dsp:sp>
    <dsp:sp modelId="{180C1C46-518F-4989-8C2E-CD22652A19F2}">
      <dsp:nvSpPr>
        <dsp:cNvPr id="0" name=""/>
        <dsp:cNvSpPr/>
      </dsp:nvSpPr>
      <dsp:spPr>
        <a:xfrm>
          <a:off x="6913728" y="605314"/>
          <a:ext cx="3029611" cy="2964599"/>
        </a:xfrm>
        <a:prstGeom prst="rect">
          <a:avLst/>
        </a:prstGeom>
        <a:solidFill>
          <a:schemeClr val="accent2">
            <a:alpha val="90000"/>
            <a:tint val="40000"/>
            <a:hueOff val="0"/>
            <a:satOff val="0"/>
            <a:lumOff val="0"/>
            <a:alphaOff val="0"/>
          </a:schemeClr>
        </a:solidFill>
        <a:ln w="12700" cap="flat" cmpd="sng" algn="ctr">
          <a:solidFill>
            <a:schemeClr val="accent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fr-FR" sz="2000" kern="1200" dirty="0"/>
            <a:t>Capacité annuelle d’investissement </a:t>
          </a:r>
        </a:p>
        <a:p>
          <a:pPr marL="228600" lvl="1" indent="-228600" algn="l" defTabSz="889000">
            <a:lnSpc>
              <a:spcPct val="90000"/>
            </a:lnSpc>
            <a:spcBef>
              <a:spcPct val="0"/>
            </a:spcBef>
            <a:spcAft>
              <a:spcPct val="15000"/>
            </a:spcAft>
            <a:buChar char="•"/>
          </a:pPr>
          <a:r>
            <a:rPr lang="fr-FR" sz="2000" kern="1200" dirty="0"/>
            <a:t>Capacité d’emprunt</a:t>
          </a:r>
        </a:p>
        <a:p>
          <a:pPr marL="228600" lvl="1" indent="-228600" algn="l" defTabSz="889000">
            <a:lnSpc>
              <a:spcPct val="90000"/>
            </a:lnSpc>
            <a:spcBef>
              <a:spcPct val="0"/>
            </a:spcBef>
            <a:spcAft>
              <a:spcPct val="15000"/>
            </a:spcAft>
            <a:buChar char="•"/>
          </a:pPr>
          <a:r>
            <a:rPr lang="fr-FR" sz="2000" kern="1200" dirty="0"/>
            <a:t>Subventions potentielles</a:t>
          </a:r>
        </a:p>
        <a:p>
          <a:pPr marL="228600" lvl="1" indent="-228600" algn="l" defTabSz="889000">
            <a:lnSpc>
              <a:spcPct val="90000"/>
            </a:lnSpc>
            <a:spcBef>
              <a:spcPct val="0"/>
            </a:spcBef>
            <a:spcAft>
              <a:spcPct val="15000"/>
            </a:spcAft>
            <a:buChar char="•"/>
          </a:pPr>
          <a:r>
            <a:rPr lang="fr-FR" sz="2000" kern="1200" dirty="0"/>
            <a:t>Economie de fonctionnement</a:t>
          </a:r>
        </a:p>
      </dsp:txBody>
      <dsp:txXfrm>
        <a:off x="6913728" y="605314"/>
        <a:ext cx="3029611" cy="29645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040234-B3DF-461B-B614-5E724C2880D4}">
      <dsp:nvSpPr>
        <dsp:cNvPr id="0" name=""/>
        <dsp:cNvSpPr/>
      </dsp:nvSpPr>
      <dsp:spPr>
        <a:xfrm>
          <a:off x="5648960" y="905521"/>
          <a:ext cx="2476500" cy="761531"/>
        </a:xfrm>
        <a:prstGeom prst="rect">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FR" sz="2100" kern="1200" dirty="0"/>
            <a:t>Choix techniques </a:t>
          </a:r>
        </a:p>
      </dsp:txBody>
      <dsp:txXfrm>
        <a:off x="5648960" y="905521"/>
        <a:ext cx="2476500" cy="761531"/>
      </dsp:txXfrm>
    </dsp:sp>
    <dsp:sp modelId="{DA60A059-D9B4-4826-8190-19F395AC840B}">
      <dsp:nvSpPr>
        <dsp:cNvPr id="0" name=""/>
        <dsp:cNvSpPr/>
      </dsp:nvSpPr>
      <dsp:spPr>
        <a:xfrm>
          <a:off x="5648960" y="1667052"/>
          <a:ext cx="2476500" cy="1575329"/>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fr-FR" sz="2100" kern="1200" dirty="0"/>
            <a:t>Améliorations fonctionnelles </a:t>
          </a:r>
        </a:p>
        <a:p>
          <a:pPr marL="228600" lvl="1" indent="-228600" algn="l" defTabSz="933450">
            <a:lnSpc>
              <a:spcPct val="90000"/>
            </a:lnSpc>
            <a:spcBef>
              <a:spcPct val="0"/>
            </a:spcBef>
            <a:spcAft>
              <a:spcPct val="15000"/>
            </a:spcAft>
            <a:buChar char="•"/>
          </a:pPr>
          <a:r>
            <a:rPr lang="fr-FR" sz="2100" kern="1200" dirty="0"/>
            <a:t>Améliorations énergétiques</a:t>
          </a:r>
        </a:p>
      </dsp:txBody>
      <dsp:txXfrm>
        <a:off x="5648960" y="1667052"/>
        <a:ext cx="2476500" cy="1575329"/>
      </dsp:txXfrm>
    </dsp:sp>
    <dsp:sp modelId="{591372FC-0CB3-45C6-AE9A-E9FE59D9F81F}">
      <dsp:nvSpPr>
        <dsp:cNvPr id="0" name=""/>
        <dsp:cNvSpPr/>
      </dsp:nvSpPr>
      <dsp:spPr>
        <a:xfrm>
          <a:off x="2825750" y="905521"/>
          <a:ext cx="2476500" cy="761531"/>
        </a:xfrm>
        <a:prstGeom prst="rect">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FR" sz="2100" kern="1200" dirty="0"/>
            <a:t>Budget</a:t>
          </a:r>
        </a:p>
      </dsp:txBody>
      <dsp:txXfrm>
        <a:off x="2825750" y="905521"/>
        <a:ext cx="2476500" cy="761531"/>
      </dsp:txXfrm>
    </dsp:sp>
    <dsp:sp modelId="{B00B1F94-5A7F-4A37-A856-C0209350F2BA}">
      <dsp:nvSpPr>
        <dsp:cNvPr id="0" name=""/>
        <dsp:cNvSpPr/>
      </dsp:nvSpPr>
      <dsp:spPr>
        <a:xfrm>
          <a:off x="2825750" y="1667052"/>
          <a:ext cx="2476500" cy="1575329"/>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fr-FR" sz="2100" kern="1200" dirty="0"/>
            <a:t>Subventions sollicitées</a:t>
          </a:r>
        </a:p>
        <a:p>
          <a:pPr marL="228600" lvl="1" indent="-228600" algn="l" defTabSz="933450">
            <a:lnSpc>
              <a:spcPct val="90000"/>
            </a:lnSpc>
            <a:spcBef>
              <a:spcPct val="0"/>
            </a:spcBef>
            <a:spcAft>
              <a:spcPct val="15000"/>
            </a:spcAft>
            <a:buChar char="•"/>
          </a:pPr>
          <a:r>
            <a:rPr lang="fr-FR" sz="2100" kern="1200" dirty="0"/>
            <a:t>Emprunt </a:t>
          </a:r>
        </a:p>
        <a:p>
          <a:pPr marL="228600" lvl="1" indent="-228600" algn="l" defTabSz="933450">
            <a:lnSpc>
              <a:spcPct val="90000"/>
            </a:lnSpc>
            <a:spcBef>
              <a:spcPct val="0"/>
            </a:spcBef>
            <a:spcAft>
              <a:spcPct val="15000"/>
            </a:spcAft>
            <a:buChar char="•"/>
          </a:pPr>
          <a:r>
            <a:rPr lang="fr-FR" sz="2100" kern="1200" dirty="0"/>
            <a:t>Autofinancement </a:t>
          </a:r>
        </a:p>
      </dsp:txBody>
      <dsp:txXfrm>
        <a:off x="2825750" y="1667052"/>
        <a:ext cx="2476500" cy="1575329"/>
      </dsp:txXfrm>
    </dsp:sp>
    <dsp:sp modelId="{E54FE7F4-098D-4146-9019-BC14C72ABD57}">
      <dsp:nvSpPr>
        <dsp:cNvPr id="0" name=""/>
        <dsp:cNvSpPr/>
      </dsp:nvSpPr>
      <dsp:spPr>
        <a:xfrm>
          <a:off x="2540" y="905521"/>
          <a:ext cx="2476500" cy="761531"/>
        </a:xfrm>
        <a:prstGeom prst="rect">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fr-FR" sz="2100" kern="1200" dirty="0"/>
            <a:t>Choix architecturaux  </a:t>
          </a:r>
        </a:p>
      </dsp:txBody>
      <dsp:txXfrm>
        <a:off x="2540" y="905521"/>
        <a:ext cx="2476500" cy="761531"/>
      </dsp:txXfrm>
    </dsp:sp>
    <dsp:sp modelId="{9E0331A2-BC87-4782-9595-82C45705141A}">
      <dsp:nvSpPr>
        <dsp:cNvPr id="0" name=""/>
        <dsp:cNvSpPr/>
      </dsp:nvSpPr>
      <dsp:spPr>
        <a:xfrm>
          <a:off x="2540" y="1667052"/>
          <a:ext cx="2476500" cy="1575329"/>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fr-FR" sz="2100" kern="1200" dirty="0"/>
            <a:t>Fonctionnalités</a:t>
          </a:r>
        </a:p>
        <a:p>
          <a:pPr marL="228600" lvl="1" indent="-228600" algn="l" defTabSz="933450">
            <a:lnSpc>
              <a:spcPct val="90000"/>
            </a:lnSpc>
            <a:spcBef>
              <a:spcPct val="0"/>
            </a:spcBef>
            <a:spcAft>
              <a:spcPct val="15000"/>
            </a:spcAft>
            <a:buChar char="•"/>
          </a:pPr>
          <a:r>
            <a:rPr lang="fr-FR" sz="2100" kern="1200" dirty="0"/>
            <a:t>Esthétique </a:t>
          </a:r>
        </a:p>
        <a:p>
          <a:pPr marL="228600" lvl="1" indent="-228600" algn="l" defTabSz="933450">
            <a:lnSpc>
              <a:spcPct val="90000"/>
            </a:lnSpc>
            <a:spcBef>
              <a:spcPct val="0"/>
            </a:spcBef>
            <a:spcAft>
              <a:spcPct val="15000"/>
            </a:spcAft>
            <a:buChar char="•"/>
          </a:pPr>
          <a:r>
            <a:rPr lang="fr-FR" sz="2100" kern="1200" dirty="0"/>
            <a:t>Agencement </a:t>
          </a:r>
        </a:p>
      </dsp:txBody>
      <dsp:txXfrm>
        <a:off x="2540" y="1667052"/>
        <a:ext cx="2476500" cy="15753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C2BAE1-9994-4529-AC93-A84E70646DB5}">
      <dsp:nvSpPr>
        <dsp:cNvPr id="0" name=""/>
        <dsp:cNvSpPr/>
      </dsp:nvSpPr>
      <dsp:spPr>
        <a:xfrm>
          <a:off x="4817601" y="1918542"/>
          <a:ext cx="1472534" cy="147253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fr-FR" sz="1600" kern="1200" dirty="0"/>
            <a:t>Conducteur d’opération </a:t>
          </a:r>
        </a:p>
      </dsp:txBody>
      <dsp:txXfrm>
        <a:off x="5033249" y="2134190"/>
        <a:ext cx="1041238" cy="1041238"/>
      </dsp:txXfrm>
    </dsp:sp>
    <dsp:sp modelId="{3ED1E102-CC68-44FA-A11E-1C9F3D660315}">
      <dsp:nvSpPr>
        <dsp:cNvPr id="0" name=""/>
        <dsp:cNvSpPr/>
      </dsp:nvSpPr>
      <dsp:spPr>
        <a:xfrm rot="16200000">
          <a:off x="5331854" y="1684596"/>
          <a:ext cx="444029" cy="23862"/>
        </a:xfrm>
        <a:custGeom>
          <a:avLst/>
          <a:gdLst/>
          <a:ahLst/>
          <a:cxnLst/>
          <a:rect l="0" t="0" r="0" b="0"/>
          <a:pathLst>
            <a:path>
              <a:moveTo>
                <a:pt x="0" y="11931"/>
              </a:moveTo>
              <a:lnTo>
                <a:pt x="444029" y="1193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5542768" y="1685427"/>
        <a:ext cx="22201" cy="22201"/>
      </dsp:txXfrm>
    </dsp:sp>
    <dsp:sp modelId="{DBCD4071-4334-4E49-9EE9-63614CED4523}">
      <dsp:nvSpPr>
        <dsp:cNvPr id="0" name=""/>
        <dsp:cNvSpPr/>
      </dsp:nvSpPr>
      <dsp:spPr>
        <a:xfrm>
          <a:off x="4817601" y="1978"/>
          <a:ext cx="1472534" cy="1472534"/>
        </a:xfrm>
        <a:prstGeom prst="ellipse">
          <a:avLst/>
        </a:prstGeom>
        <a:solidFill>
          <a:schemeClr val="accent6"/>
        </a:solidFill>
        <a:ln w="19050" cap="flat" cmpd="sng" algn="ctr">
          <a:solidFill>
            <a:schemeClr val="lt1"/>
          </a:solidFill>
          <a:prstDash val="solid"/>
          <a:miter lim="800000"/>
        </a:ln>
        <a:effectLst/>
      </dsp:spPr>
      <dsp:style>
        <a:lnRef idx="3">
          <a:schemeClr val="lt1"/>
        </a:lnRef>
        <a:fillRef idx="1">
          <a:schemeClr val="accent6"/>
        </a:fillRef>
        <a:effectRef idx="1">
          <a:schemeClr val="accent6"/>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fr-FR" sz="1900" kern="1200" dirty="0"/>
            <a:t>COPIL</a:t>
          </a:r>
        </a:p>
      </dsp:txBody>
      <dsp:txXfrm>
        <a:off x="5033249" y="217626"/>
        <a:ext cx="1041238" cy="1041238"/>
      </dsp:txXfrm>
    </dsp:sp>
    <dsp:sp modelId="{1890ADDA-68AC-457A-AC2D-24763CD9C8D6}">
      <dsp:nvSpPr>
        <dsp:cNvPr id="0" name=""/>
        <dsp:cNvSpPr/>
      </dsp:nvSpPr>
      <dsp:spPr>
        <a:xfrm rot="1800000">
          <a:off x="6161750" y="3122019"/>
          <a:ext cx="444029" cy="23862"/>
        </a:xfrm>
        <a:custGeom>
          <a:avLst/>
          <a:gdLst/>
          <a:ahLst/>
          <a:cxnLst/>
          <a:rect l="0" t="0" r="0" b="0"/>
          <a:pathLst>
            <a:path>
              <a:moveTo>
                <a:pt x="0" y="11931"/>
              </a:moveTo>
              <a:lnTo>
                <a:pt x="444029" y="1193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a:off x="6372664" y="3122850"/>
        <a:ext cx="22201" cy="22201"/>
      </dsp:txXfrm>
    </dsp:sp>
    <dsp:sp modelId="{816E783C-A81B-4756-8516-732B299F69AA}">
      <dsp:nvSpPr>
        <dsp:cNvPr id="0" name=""/>
        <dsp:cNvSpPr/>
      </dsp:nvSpPr>
      <dsp:spPr>
        <a:xfrm>
          <a:off x="6477394" y="2876824"/>
          <a:ext cx="1472534" cy="1472534"/>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fr-FR" sz="1900" kern="1200"/>
            <a:t>COTECH</a:t>
          </a:r>
          <a:endParaRPr lang="fr-FR" sz="1900" kern="1200" dirty="0"/>
        </a:p>
      </dsp:txBody>
      <dsp:txXfrm>
        <a:off x="6693042" y="3092472"/>
        <a:ext cx="1041238" cy="1041238"/>
      </dsp:txXfrm>
    </dsp:sp>
    <dsp:sp modelId="{B410BE58-6392-4518-8119-4B213CE5E3A2}">
      <dsp:nvSpPr>
        <dsp:cNvPr id="0" name=""/>
        <dsp:cNvSpPr/>
      </dsp:nvSpPr>
      <dsp:spPr>
        <a:xfrm rot="9000000">
          <a:off x="4501957" y="3122019"/>
          <a:ext cx="444029" cy="23862"/>
        </a:xfrm>
        <a:custGeom>
          <a:avLst/>
          <a:gdLst/>
          <a:ahLst/>
          <a:cxnLst/>
          <a:rect l="0" t="0" r="0" b="0"/>
          <a:pathLst>
            <a:path>
              <a:moveTo>
                <a:pt x="0" y="11931"/>
              </a:moveTo>
              <a:lnTo>
                <a:pt x="444029" y="11931"/>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dsp:txBody>
      <dsp:txXfrm rot="10800000">
        <a:off x="4712871" y="3122850"/>
        <a:ext cx="22201" cy="22201"/>
      </dsp:txXfrm>
    </dsp:sp>
    <dsp:sp modelId="{87781534-5E76-4B40-8D71-28A6C1DD5ABA}">
      <dsp:nvSpPr>
        <dsp:cNvPr id="0" name=""/>
        <dsp:cNvSpPr/>
      </dsp:nvSpPr>
      <dsp:spPr>
        <a:xfrm>
          <a:off x="3157808" y="2876824"/>
          <a:ext cx="1472534" cy="1472534"/>
        </a:xfrm>
        <a:prstGeom prst="ellipse">
          <a:avLst/>
        </a:prstGeom>
        <a:solidFill>
          <a:schemeClr val="accent2"/>
        </a:solidFill>
        <a:ln w="19050" cap="flat" cmpd="sng" algn="ctr">
          <a:solidFill>
            <a:schemeClr val="lt1"/>
          </a:solidFill>
          <a:prstDash val="solid"/>
          <a:miter lim="800000"/>
        </a:ln>
        <a:effectLst/>
      </dsp:spPr>
      <dsp:style>
        <a:lnRef idx="3">
          <a:schemeClr val="lt1"/>
        </a:lnRef>
        <a:fillRef idx="1">
          <a:schemeClr val="accent2"/>
        </a:fillRef>
        <a:effectRef idx="1">
          <a:schemeClr val="accent2"/>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fr-FR" sz="1900" kern="1200" dirty="0"/>
            <a:t>Conseil Municipal</a:t>
          </a:r>
        </a:p>
      </dsp:txBody>
      <dsp:txXfrm>
        <a:off x="3373456" y="3092472"/>
        <a:ext cx="1041238" cy="104123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3C32C2-8924-4D40-8C91-733CB135757E}">
      <dsp:nvSpPr>
        <dsp:cNvPr id="0" name=""/>
        <dsp:cNvSpPr/>
      </dsp:nvSpPr>
      <dsp:spPr>
        <a:xfrm>
          <a:off x="2086503" y="824337"/>
          <a:ext cx="172495" cy="755695"/>
        </a:xfrm>
        <a:custGeom>
          <a:avLst/>
          <a:gdLst/>
          <a:ahLst/>
          <a:cxnLst/>
          <a:rect l="0" t="0" r="0" b="0"/>
          <a:pathLst>
            <a:path>
              <a:moveTo>
                <a:pt x="0" y="0"/>
              </a:moveTo>
              <a:lnTo>
                <a:pt x="0" y="755695"/>
              </a:lnTo>
              <a:lnTo>
                <a:pt x="172495" y="755695"/>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E06BFD2-7869-4DBA-8F50-CC8C7E0D5A80}">
      <dsp:nvSpPr>
        <dsp:cNvPr id="0" name=""/>
        <dsp:cNvSpPr/>
      </dsp:nvSpPr>
      <dsp:spPr>
        <a:xfrm>
          <a:off x="1914008" y="824337"/>
          <a:ext cx="172495" cy="755695"/>
        </a:xfrm>
        <a:custGeom>
          <a:avLst/>
          <a:gdLst/>
          <a:ahLst/>
          <a:cxnLst/>
          <a:rect l="0" t="0" r="0" b="0"/>
          <a:pathLst>
            <a:path>
              <a:moveTo>
                <a:pt x="172495" y="0"/>
              </a:moveTo>
              <a:lnTo>
                <a:pt x="172495" y="755695"/>
              </a:lnTo>
              <a:lnTo>
                <a:pt x="0" y="755695"/>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A999CB2-CFBF-48F9-AB0C-9107AE6C3A71}">
      <dsp:nvSpPr>
        <dsp:cNvPr id="0" name=""/>
        <dsp:cNvSpPr/>
      </dsp:nvSpPr>
      <dsp:spPr>
        <a:xfrm>
          <a:off x="2086504" y="3157136"/>
          <a:ext cx="172495" cy="755695"/>
        </a:xfrm>
        <a:custGeom>
          <a:avLst/>
          <a:gdLst/>
          <a:ahLst/>
          <a:cxnLst/>
          <a:rect l="0" t="0" r="0" b="0"/>
          <a:pathLst>
            <a:path>
              <a:moveTo>
                <a:pt x="0" y="0"/>
              </a:moveTo>
              <a:lnTo>
                <a:pt x="0" y="755695"/>
              </a:lnTo>
              <a:lnTo>
                <a:pt x="172495" y="755695"/>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F4890E2-F29C-43D7-86BC-CC5A5D0438B3}">
      <dsp:nvSpPr>
        <dsp:cNvPr id="0" name=""/>
        <dsp:cNvSpPr/>
      </dsp:nvSpPr>
      <dsp:spPr>
        <a:xfrm>
          <a:off x="1914008" y="3157136"/>
          <a:ext cx="172495" cy="755695"/>
        </a:xfrm>
        <a:custGeom>
          <a:avLst/>
          <a:gdLst/>
          <a:ahLst/>
          <a:cxnLst/>
          <a:rect l="0" t="0" r="0" b="0"/>
          <a:pathLst>
            <a:path>
              <a:moveTo>
                <a:pt x="172495" y="0"/>
              </a:moveTo>
              <a:lnTo>
                <a:pt x="172495" y="755695"/>
              </a:lnTo>
              <a:lnTo>
                <a:pt x="0" y="755695"/>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C1C98C-A48F-43DD-BAA1-61AC0AAD34F6}">
      <dsp:nvSpPr>
        <dsp:cNvPr id="0" name=""/>
        <dsp:cNvSpPr/>
      </dsp:nvSpPr>
      <dsp:spPr>
        <a:xfrm>
          <a:off x="2040783" y="824337"/>
          <a:ext cx="91440" cy="1511390"/>
        </a:xfrm>
        <a:custGeom>
          <a:avLst/>
          <a:gdLst/>
          <a:ahLst/>
          <a:cxnLst/>
          <a:rect l="0" t="0" r="0" b="0"/>
          <a:pathLst>
            <a:path>
              <a:moveTo>
                <a:pt x="45720" y="0"/>
              </a:moveTo>
              <a:lnTo>
                <a:pt x="45720" y="151139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6D2403D-56CE-4355-A370-AAE8F9E6A050}">
      <dsp:nvSpPr>
        <dsp:cNvPr id="0" name=""/>
        <dsp:cNvSpPr/>
      </dsp:nvSpPr>
      <dsp:spPr>
        <a:xfrm>
          <a:off x="1265095" y="2929"/>
          <a:ext cx="1642816" cy="821408"/>
        </a:xfrm>
        <a:prstGeom prst="rect">
          <a:avLst/>
        </a:prstGeom>
        <a:solidFill>
          <a:schemeClr val="accent6"/>
        </a:solidFill>
        <a:ln w="12700" cap="flat" cmpd="sng" algn="ctr">
          <a:solidFill>
            <a:schemeClr val="accent6">
              <a:shade val="50000"/>
            </a:schemeClr>
          </a:solidFill>
          <a:prstDash val="solid"/>
          <a:miter lim="800000"/>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fr-FR" sz="1900" kern="1200" dirty="0"/>
            <a:t>MOA</a:t>
          </a:r>
        </a:p>
      </dsp:txBody>
      <dsp:txXfrm>
        <a:off x="1265095" y="2929"/>
        <a:ext cx="1642816" cy="821408"/>
      </dsp:txXfrm>
    </dsp:sp>
    <dsp:sp modelId="{D922F422-573C-4D6E-9A85-D84C10C4ED53}">
      <dsp:nvSpPr>
        <dsp:cNvPr id="0" name=""/>
        <dsp:cNvSpPr/>
      </dsp:nvSpPr>
      <dsp:spPr>
        <a:xfrm>
          <a:off x="1265095" y="2335728"/>
          <a:ext cx="1642816" cy="821408"/>
        </a:xfrm>
        <a:prstGeom prst="rect">
          <a:avLst/>
        </a:prstGeom>
        <a:solidFill>
          <a:schemeClr val="accent5"/>
        </a:solidFill>
        <a:ln w="12700" cap="flat" cmpd="sng" algn="ctr">
          <a:solidFill>
            <a:schemeClr val="accent5">
              <a:shade val="50000"/>
            </a:schemeClr>
          </a:solidFill>
          <a:prstDash val="solid"/>
          <a:miter lim="800000"/>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fr-FR" sz="1900" kern="1200" dirty="0"/>
            <a:t>MOE, BET</a:t>
          </a:r>
        </a:p>
      </dsp:txBody>
      <dsp:txXfrm>
        <a:off x="1265095" y="2335728"/>
        <a:ext cx="1642816" cy="821408"/>
      </dsp:txXfrm>
    </dsp:sp>
    <dsp:sp modelId="{C909318D-EDC3-41F0-B755-5AE779C27A7B}">
      <dsp:nvSpPr>
        <dsp:cNvPr id="0" name=""/>
        <dsp:cNvSpPr/>
      </dsp:nvSpPr>
      <dsp:spPr>
        <a:xfrm>
          <a:off x="271192" y="3502128"/>
          <a:ext cx="1642816" cy="821408"/>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fr-FR" sz="1900" kern="1200" dirty="0"/>
            <a:t>Entreprise 1</a:t>
          </a:r>
        </a:p>
      </dsp:txBody>
      <dsp:txXfrm>
        <a:off x="271192" y="3502128"/>
        <a:ext cx="1642816" cy="821408"/>
      </dsp:txXfrm>
    </dsp:sp>
    <dsp:sp modelId="{87E47602-268F-47CC-9532-0C315EA3468E}">
      <dsp:nvSpPr>
        <dsp:cNvPr id="0" name=""/>
        <dsp:cNvSpPr/>
      </dsp:nvSpPr>
      <dsp:spPr>
        <a:xfrm>
          <a:off x="2258999" y="3502128"/>
          <a:ext cx="1642816" cy="821408"/>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fr-FR" sz="1900" kern="1200" dirty="0"/>
            <a:t>Entreprise 2</a:t>
          </a:r>
        </a:p>
      </dsp:txBody>
      <dsp:txXfrm>
        <a:off x="2258999" y="3502128"/>
        <a:ext cx="1642816" cy="821408"/>
      </dsp:txXfrm>
    </dsp:sp>
    <dsp:sp modelId="{5966C923-24AB-4B3C-BC15-B1AAE9C8330E}">
      <dsp:nvSpPr>
        <dsp:cNvPr id="0" name=""/>
        <dsp:cNvSpPr/>
      </dsp:nvSpPr>
      <dsp:spPr>
        <a:xfrm>
          <a:off x="271192" y="1169329"/>
          <a:ext cx="1642816" cy="82140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fr-FR" sz="1900" kern="1200" dirty="0"/>
            <a:t>AMO, CSPS et CT </a:t>
          </a:r>
        </a:p>
      </dsp:txBody>
      <dsp:txXfrm>
        <a:off x="271192" y="1169329"/>
        <a:ext cx="1642816" cy="821408"/>
      </dsp:txXfrm>
    </dsp:sp>
    <dsp:sp modelId="{AF3AEF81-49EA-4E03-93A5-47B967417C9E}">
      <dsp:nvSpPr>
        <dsp:cNvPr id="0" name=""/>
        <dsp:cNvSpPr/>
      </dsp:nvSpPr>
      <dsp:spPr>
        <a:xfrm>
          <a:off x="2258999" y="1169329"/>
          <a:ext cx="1642816" cy="821408"/>
        </a:xfrm>
        <a:prstGeom prst="rect">
          <a:avLst/>
        </a:prstGeom>
        <a:solidFill>
          <a:schemeClr val="accent2">
            <a:alpha val="50000"/>
          </a:scheme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fr-FR" sz="1900" kern="1200" dirty="0"/>
            <a:t>Econome de Flux (service commun)</a:t>
          </a:r>
        </a:p>
      </dsp:txBody>
      <dsp:txXfrm>
        <a:off x="2258999" y="1169329"/>
        <a:ext cx="1642816" cy="82140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BE7E6C-C352-4F1A-AA13-C5B8773ED72C}">
      <dsp:nvSpPr>
        <dsp:cNvPr id="0" name=""/>
        <dsp:cNvSpPr/>
      </dsp:nvSpPr>
      <dsp:spPr>
        <a:xfrm>
          <a:off x="1533816" y="1946416"/>
          <a:ext cx="1883111" cy="1883111"/>
        </a:xfrm>
        <a:prstGeom prst="gear9">
          <a:avLst/>
        </a:prstGeom>
        <a:solidFill>
          <a:schemeClr val="accent2">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fr-FR" sz="3000" kern="1200"/>
        </a:p>
      </dsp:txBody>
      <dsp:txXfrm>
        <a:off x="1912405" y="2387526"/>
        <a:ext cx="1125933" cy="967958"/>
      </dsp:txXfrm>
    </dsp:sp>
    <dsp:sp modelId="{D7C172AF-51A7-417B-98F2-978E92F5F398}">
      <dsp:nvSpPr>
        <dsp:cNvPr id="0" name=""/>
        <dsp:cNvSpPr/>
      </dsp:nvSpPr>
      <dsp:spPr>
        <a:xfrm>
          <a:off x="445099" y="1528999"/>
          <a:ext cx="1369535" cy="1369535"/>
        </a:xfrm>
        <a:prstGeom prst="gear6">
          <a:avLst/>
        </a:prstGeom>
        <a:solidFill>
          <a:schemeClr val="accent2">
            <a:shade val="80000"/>
            <a:hueOff val="-197531"/>
            <a:satOff val="-313"/>
            <a:lumOff val="168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fr-FR" sz="1800" kern="1200"/>
        </a:p>
      </dsp:txBody>
      <dsp:txXfrm>
        <a:off x="789884" y="1875867"/>
        <a:ext cx="679965" cy="675799"/>
      </dsp:txXfrm>
    </dsp:sp>
    <dsp:sp modelId="{BF42F985-5405-4E8B-AF6C-E9640F6A6509}">
      <dsp:nvSpPr>
        <dsp:cNvPr id="0" name=""/>
        <dsp:cNvSpPr/>
      </dsp:nvSpPr>
      <dsp:spPr>
        <a:xfrm rot="20700000">
          <a:off x="1212178" y="584159"/>
          <a:ext cx="1341865" cy="1341865"/>
        </a:xfrm>
        <a:prstGeom prst="gear6">
          <a:avLst/>
        </a:prstGeom>
        <a:solidFill>
          <a:schemeClr val="accent2">
            <a:shade val="80000"/>
            <a:hueOff val="-395062"/>
            <a:satOff val="-625"/>
            <a:lumOff val="3377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fr-FR" sz="2000" kern="1200"/>
        </a:p>
      </dsp:txBody>
      <dsp:txXfrm rot="-20700000">
        <a:off x="1506489" y="878470"/>
        <a:ext cx="753244" cy="753244"/>
      </dsp:txXfrm>
    </dsp:sp>
    <dsp:sp modelId="{3899DF7F-4F2E-448C-8FB7-0CD1359B8AC8}">
      <dsp:nvSpPr>
        <dsp:cNvPr id="0" name=""/>
        <dsp:cNvSpPr/>
      </dsp:nvSpPr>
      <dsp:spPr>
        <a:xfrm>
          <a:off x="1387654" y="1694615"/>
          <a:ext cx="2410382" cy="2410382"/>
        </a:xfrm>
        <a:prstGeom prst="circularArrow">
          <a:avLst>
            <a:gd name="adj1" fmla="val 4688"/>
            <a:gd name="adj2" fmla="val 299029"/>
            <a:gd name="adj3" fmla="val 2494586"/>
            <a:gd name="adj4" fmla="val 15908571"/>
            <a:gd name="adj5" fmla="val 5469"/>
          </a:avLst>
        </a:prstGeom>
        <a:solidFill>
          <a:schemeClr val="accent2">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98888F2-FF00-408A-A968-79DECE8DC8E5}">
      <dsp:nvSpPr>
        <dsp:cNvPr id="0" name=""/>
        <dsp:cNvSpPr/>
      </dsp:nvSpPr>
      <dsp:spPr>
        <a:xfrm>
          <a:off x="202556" y="1229279"/>
          <a:ext cx="1751293" cy="1751293"/>
        </a:xfrm>
        <a:prstGeom prst="leftCircularArrow">
          <a:avLst>
            <a:gd name="adj1" fmla="val 6452"/>
            <a:gd name="adj2" fmla="val 429999"/>
            <a:gd name="adj3" fmla="val 10489124"/>
            <a:gd name="adj4" fmla="val 14837806"/>
            <a:gd name="adj5" fmla="val 7527"/>
          </a:avLst>
        </a:prstGeom>
        <a:solidFill>
          <a:schemeClr val="accent2">
            <a:shade val="90000"/>
            <a:hueOff val="-198403"/>
            <a:satOff val="-290"/>
            <a:lumOff val="15672"/>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A23FD9C-CC51-43EF-A790-0EBC75E474B0}">
      <dsp:nvSpPr>
        <dsp:cNvPr id="0" name=""/>
        <dsp:cNvSpPr/>
      </dsp:nvSpPr>
      <dsp:spPr>
        <a:xfrm>
          <a:off x="901791" y="293547"/>
          <a:ext cx="1888247" cy="1888247"/>
        </a:xfrm>
        <a:prstGeom prst="circularArrow">
          <a:avLst>
            <a:gd name="adj1" fmla="val 5984"/>
            <a:gd name="adj2" fmla="val 394124"/>
            <a:gd name="adj3" fmla="val 13313824"/>
            <a:gd name="adj4" fmla="val 10508221"/>
            <a:gd name="adj5" fmla="val 6981"/>
          </a:avLst>
        </a:prstGeom>
        <a:solidFill>
          <a:schemeClr val="accent2">
            <a:shade val="90000"/>
            <a:hueOff val="-396807"/>
            <a:satOff val="-579"/>
            <a:lumOff val="31343"/>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AFC099-C1CF-4C90-9F3D-5A43C9614C5D}">
      <dsp:nvSpPr>
        <dsp:cNvPr id="0" name=""/>
        <dsp:cNvSpPr/>
      </dsp:nvSpPr>
      <dsp:spPr>
        <a:xfrm>
          <a:off x="764510" y="1282"/>
          <a:ext cx="1876827" cy="1126096"/>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Recrutement d’une Maitrise d’œuvre sans programme de travaux </a:t>
          </a:r>
        </a:p>
      </dsp:txBody>
      <dsp:txXfrm>
        <a:off x="797492" y="34264"/>
        <a:ext cx="1810863" cy="1060132"/>
      </dsp:txXfrm>
    </dsp:sp>
    <dsp:sp modelId="{1EACD004-8AA8-4284-9D2B-A3F3AFFA8BC0}">
      <dsp:nvSpPr>
        <dsp:cNvPr id="0" name=""/>
        <dsp:cNvSpPr/>
      </dsp:nvSpPr>
      <dsp:spPr>
        <a:xfrm>
          <a:off x="2806499" y="331604"/>
          <a:ext cx="397887" cy="465453"/>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p>
      </dsp:txBody>
      <dsp:txXfrm>
        <a:off x="2806499" y="424695"/>
        <a:ext cx="278521" cy="279271"/>
      </dsp:txXfrm>
    </dsp:sp>
    <dsp:sp modelId="{D477A446-0EDB-428E-B992-79E06951C337}">
      <dsp:nvSpPr>
        <dsp:cNvPr id="0" name=""/>
        <dsp:cNvSpPr/>
      </dsp:nvSpPr>
      <dsp:spPr>
        <a:xfrm>
          <a:off x="3392069" y="1282"/>
          <a:ext cx="1876827" cy="1126096"/>
        </a:xfrm>
        <a:prstGeom prst="roundRect">
          <a:avLst>
            <a:gd name="adj" fmla="val 10000"/>
          </a:avLst>
        </a:prstGeom>
        <a:solidFill>
          <a:schemeClr val="accent5">
            <a:hueOff val="-1192158"/>
            <a:satOff val="0"/>
            <a:lumOff val="18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Equipe de MOE non adapté </a:t>
          </a:r>
        </a:p>
      </dsp:txBody>
      <dsp:txXfrm>
        <a:off x="3425051" y="34264"/>
        <a:ext cx="1810863" cy="1060132"/>
      </dsp:txXfrm>
    </dsp:sp>
    <dsp:sp modelId="{1A4BE085-06FC-40DA-A2B9-D70734C3D7F5}">
      <dsp:nvSpPr>
        <dsp:cNvPr id="0" name=""/>
        <dsp:cNvSpPr/>
      </dsp:nvSpPr>
      <dsp:spPr>
        <a:xfrm>
          <a:off x="5434057" y="331604"/>
          <a:ext cx="397887" cy="465453"/>
        </a:xfrm>
        <a:prstGeom prst="rightArrow">
          <a:avLst>
            <a:gd name="adj1" fmla="val 60000"/>
            <a:gd name="adj2" fmla="val 50000"/>
          </a:avLst>
        </a:prstGeom>
        <a:solidFill>
          <a:schemeClr val="accent5">
            <a:hueOff val="-1341178"/>
            <a:satOff val="0"/>
            <a:lumOff val="20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p>
      </dsp:txBody>
      <dsp:txXfrm>
        <a:off x="5434057" y="424695"/>
        <a:ext cx="278521" cy="279271"/>
      </dsp:txXfrm>
    </dsp:sp>
    <dsp:sp modelId="{3DB55E65-11C3-47CB-BFB1-00EDE47B7977}">
      <dsp:nvSpPr>
        <dsp:cNvPr id="0" name=""/>
        <dsp:cNvSpPr/>
      </dsp:nvSpPr>
      <dsp:spPr>
        <a:xfrm>
          <a:off x="6019627" y="1282"/>
          <a:ext cx="1876827" cy="1126096"/>
        </a:xfrm>
        <a:prstGeom prst="roundRect">
          <a:avLst>
            <a:gd name="adj" fmla="val 10000"/>
          </a:avLst>
        </a:prstGeom>
        <a:solidFill>
          <a:schemeClr val="accent5">
            <a:hueOff val="-2384316"/>
            <a:satOff val="0"/>
            <a:lumOff val="37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Propositions de la MOE non adaptées aux besoins</a:t>
          </a:r>
        </a:p>
      </dsp:txBody>
      <dsp:txXfrm>
        <a:off x="6052609" y="34264"/>
        <a:ext cx="1810863" cy="1060132"/>
      </dsp:txXfrm>
    </dsp:sp>
    <dsp:sp modelId="{D4F21384-54FF-4E49-9583-40C6283E5E9B}">
      <dsp:nvSpPr>
        <dsp:cNvPr id="0" name=""/>
        <dsp:cNvSpPr/>
      </dsp:nvSpPr>
      <dsp:spPr>
        <a:xfrm>
          <a:off x="8061615" y="331604"/>
          <a:ext cx="397887" cy="465453"/>
        </a:xfrm>
        <a:prstGeom prst="rightArrow">
          <a:avLst>
            <a:gd name="adj1" fmla="val 60000"/>
            <a:gd name="adj2" fmla="val 50000"/>
          </a:avLst>
        </a:prstGeom>
        <a:solidFill>
          <a:schemeClr val="accent5">
            <a:hueOff val="-2682355"/>
            <a:satOff val="0"/>
            <a:lumOff val="416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p>
      </dsp:txBody>
      <dsp:txXfrm>
        <a:off x="8061615" y="424695"/>
        <a:ext cx="278521" cy="279271"/>
      </dsp:txXfrm>
    </dsp:sp>
    <dsp:sp modelId="{32CD3168-B3E3-440A-BA3B-020F7EDA54C6}">
      <dsp:nvSpPr>
        <dsp:cNvPr id="0" name=""/>
        <dsp:cNvSpPr/>
      </dsp:nvSpPr>
      <dsp:spPr>
        <a:xfrm>
          <a:off x="8647185" y="1282"/>
          <a:ext cx="1876827" cy="1126096"/>
        </a:xfrm>
        <a:prstGeom prst="roundRect">
          <a:avLst>
            <a:gd name="adj" fmla="val 10000"/>
          </a:avLst>
        </a:prstGeom>
        <a:solidFill>
          <a:schemeClr val="accent5">
            <a:hueOff val="-3576474"/>
            <a:satOff val="0"/>
            <a:lumOff val="555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Pas ou peu d’ambition énergétique </a:t>
          </a:r>
        </a:p>
      </dsp:txBody>
      <dsp:txXfrm>
        <a:off x="8680167" y="34264"/>
        <a:ext cx="1810863" cy="1060132"/>
      </dsp:txXfrm>
    </dsp:sp>
    <dsp:sp modelId="{0D4BEFED-B9C1-488B-9906-C02F28DEF75D}">
      <dsp:nvSpPr>
        <dsp:cNvPr id="0" name=""/>
        <dsp:cNvSpPr/>
      </dsp:nvSpPr>
      <dsp:spPr>
        <a:xfrm rot="5400000">
          <a:off x="9386655" y="1258757"/>
          <a:ext cx="397887" cy="465453"/>
        </a:xfrm>
        <a:prstGeom prst="rightArrow">
          <a:avLst>
            <a:gd name="adj1" fmla="val 60000"/>
            <a:gd name="adj2" fmla="val 50000"/>
          </a:avLst>
        </a:prstGeom>
        <a:solidFill>
          <a:schemeClr val="accent5">
            <a:hueOff val="-4023533"/>
            <a:satOff val="0"/>
            <a:lumOff val="625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p>
      </dsp:txBody>
      <dsp:txXfrm rot="-5400000">
        <a:off x="9445963" y="1292540"/>
        <a:ext cx="279271" cy="278521"/>
      </dsp:txXfrm>
    </dsp:sp>
    <dsp:sp modelId="{3EFC3959-2E62-41F9-8228-49694649B7B6}">
      <dsp:nvSpPr>
        <dsp:cNvPr id="0" name=""/>
        <dsp:cNvSpPr/>
      </dsp:nvSpPr>
      <dsp:spPr>
        <a:xfrm>
          <a:off x="8647185" y="1878110"/>
          <a:ext cx="1876827" cy="1126096"/>
        </a:xfrm>
        <a:prstGeom prst="roundRect">
          <a:avLst>
            <a:gd name="adj" fmla="val 10000"/>
          </a:avLst>
        </a:prstGeom>
        <a:solidFill>
          <a:schemeClr val="accent5">
            <a:hueOff val="-4768632"/>
            <a:satOff val="0"/>
            <a:lumOff val="74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solidFill>
                <a:schemeClr val="bg2">
                  <a:lumMod val="25000"/>
                </a:schemeClr>
              </a:solidFill>
            </a:rPr>
            <a:t>Multiples modifications du projets </a:t>
          </a:r>
        </a:p>
      </dsp:txBody>
      <dsp:txXfrm>
        <a:off x="8680167" y="1911092"/>
        <a:ext cx="1810863" cy="1060132"/>
      </dsp:txXfrm>
    </dsp:sp>
    <dsp:sp modelId="{275594B1-CF0F-449A-924C-EF2A61971F76}">
      <dsp:nvSpPr>
        <dsp:cNvPr id="0" name=""/>
        <dsp:cNvSpPr/>
      </dsp:nvSpPr>
      <dsp:spPr>
        <a:xfrm rot="10800000">
          <a:off x="8084137" y="2208431"/>
          <a:ext cx="397887" cy="465453"/>
        </a:xfrm>
        <a:prstGeom prst="rightArrow">
          <a:avLst>
            <a:gd name="adj1" fmla="val 60000"/>
            <a:gd name="adj2" fmla="val 50000"/>
          </a:avLst>
        </a:prstGeom>
        <a:solidFill>
          <a:schemeClr val="accent5">
            <a:hueOff val="-5364711"/>
            <a:satOff val="0"/>
            <a:lumOff val="833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p>
      </dsp:txBody>
      <dsp:txXfrm rot="10800000">
        <a:off x="8203503" y="2301522"/>
        <a:ext cx="278521" cy="279271"/>
      </dsp:txXfrm>
    </dsp:sp>
    <dsp:sp modelId="{DAA999DD-E13C-4198-8147-8DA270978CC6}">
      <dsp:nvSpPr>
        <dsp:cNvPr id="0" name=""/>
        <dsp:cNvSpPr/>
      </dsp:nvSpPr>
      <dsp:spPr>
        <a:xfrm>
          <a:off x="6019627" y="1878110"/>
          <a:ext cx="1876827" cy="1126096"/>
        </a:xfrm>
        <a:prstGeom prst="roundRect">
          <a:avLst>
            <a:gd name="adj" fmla="val 10000"/>
          </a:avLst>
        </a:prstGeom>
        <a:solidFill>
          <a:schemeClr val="accent5">
            <a:hueOff val="-5960790"/>
            <a:satOff val="0"/>
            <a:lumOff val="92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solidFill>
                <a:schemeClr val="bg2">
                  <a:lumMod val="25000"/>
                </a:schemeClr>
              </a:solidFill>
            </a:rPr>
            <a:t>Phases de conception qui se prolongent de quelque mois, voir années </a:t>
          </a:r>
        </a:p>
      </dsp:txBody>
      <dsp:txXfrm>
        <a:off x="6052609" y="1911092"/>
        <a:ext cx="1810863" cy="1060132"/>
      </dsp:txXfrm>
    </dsp:sp>
    <dsp:sp modelId="{DC6E10A6-5D95-459D-A0A7-97C78466B0CF}">
      <dsp:nvSpPr>
        <dsp:cNvPr id="0" name=""/>
        <dsp:cNvSpPr/>
      </dsp:nvSpPr>
      <dsp:spPr>
        <a:xfrm rot="10800000">
          <a:off x="5456579" y="2208431"/>
          <a:ext cx="397887" cy="465453"/>
        </a:xfrm>
        <a:prstGeom prst="rightArrow">
          <a:avLst>
            <a:gd name="adj1" fmla="val 60000"/>
            <a:gd name="adj2" fmla="val 50000"/>
          </a:avLst>
        </a:prstGeom>
        <a:solidFill>
          <a:schemeClr val="accent5">
            <a:hueOff val="-6705889"/>
            <a:satOff val="0"/>
            <a:lumOff val="1041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p>
      </dsp:txBody>
      <dsp:txXfrm rot="10800000">
        <a:off x="5575945" y="2301522"/>
        <a:ext cx="278521" cy="279271"/>
      </dsp:txXfrm>
    </dsp:sp>
    <dsp:sp modelId="{90973422-F445-4515-B1E3-290288677C34}">
      <dsp:nvSpPr>
        <dsp:cNvPr id="0" name=""/>
        <dsp:cNvSpPr/>
      </dsp:nvSpPr>
      <dsp:spPr>
        <a:xfrm>
          <a:off x="3392069" y="1878110"/>
          <a:ext cx="1876827" cy="1126096"/>
        </a:xfrm>
        <a:prstGeom prst="roundRect">
          <a:avLst>
            <a:gd name="adj" fmla="val 10000"/>
          </a:avLst>
        </a:prstGeom>
        <a:solidFill>
          <a:schemeClr val="accent5">
            <a:hueOff val="-7152948"/>
            <a:satOff val="0"/>
            <a:lumOff val="1111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solidFill>
                <a:schemeClr val="bg2">
                  <a:lumMod val="25000"/>
                </a:schemeClr>
              </a:solidFill>
            </a:rPr>
            <a:t>Explosion des honoraires de MOE </a:t>
          </a:r>
        </a:p>
      </dsp:txBody>
      <dsp:txXfrm>
        <a:off x="3425051" y="1911092"/>
        <a:ext cx="1810863" cy="1060132"/>
      </dsp:txXfrm>
    </dsp:sp>
    <dsp:sp modelId="{7A0D73F8-3E20-4C16-A3B6-54101326D36E}">
      <dsp:nvSpPr>
        <dsp:cNvPr id="0" name=""/>
        <dsp:cNvSpPr/>
      </dsp:nvSpPr>
      <dsp:spPr>
        <a:xfrm rot="10800000">
          <a:off x="2829020" y="2208431"/>
          <a:ext cx="397887" cy="465453"/>
        </a:xfrm>
        <a:prstGeom prst="rightArrow">
          <a:avLst>
            <a:gd name="adj1" fmla="val 60000"/>
            <a:gd name="adj2" fmla="val 50000"/>
          </a:avLst>
        </a:prstGeom>
        <a:solidFill>
          <a:schemeClr val="accent5">
            <a:hueOff val="-8047066"/>
            <a:satOff val="0"/>
            <a:lumOff val="1250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p>
      </dsp:txBody>
      <dsp:txXfrm rot="10800000">
        <a:off x="2948386" y="2301522"/>
        <a:ext cx="278521" cy="279271"/>
      </dsp:txXfrm>
    </dsp:sp>
    <dsp:sp modelId="{25F6E230-97F2-4661-8E2F-F23B5321A060}">
      <dsp:nvSpPr>
        <dsp:cNvPr id="0" name=""/>
        <dsp:cNvSpPr/>
      </dsp:nvSpPr>
      <dsp:spPr>
        <a:xfrm>
          <a:off x="764510" y="1878110"/>
          <a:ext cx="1876827" cy="1126096"/>
        </a:xfrm>
        <a:prstGeom prst="roundRect">
          <a:avLst>
            <a:gd name="adj" fmla="val 10000"/>
          </a:avLst>
        </a:prstGeom>
        <a:solidFill>
          <a:schemeClr val="accent5">
            <a:hueOff val="-8345106"/>
            <a:satOff val="0"/>
            <a:lumOff val="129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solidFill>
                <a:schemeClr val="bg2">
                  <a:lumMod val="25000"/>
                </a:schemeClr>
              </a:solidFill>
            </a:rPr>
            <a:t>Abandon de tout ou partie du projet pour des raisons financières </a:t>
          </a:r>
        </a:p>
      </dsp:txBody>
      <dsp:txXfrm>
        <a:off x="797492" y="1911092"/>
        <a:ext cx="1810863" cy="1060132"/>
      </dsp:txXfrm>
    </dsp:sp>
    <dsp:sp modelId="{6F8C211D-D9A9-4F12-ADB6-3BEA6C45498F}">
      <dsp:nvSpPr>
        <dsp:cNvPr id="0" name=""/>
        <dsp:cNvSpPr/>
      </dsp:nvSpPr>
      <dsp:spPr>
        <a:xfrm rot="5400000">
          <a:off x="1503980" y="3135584"/>
          <a:ext cx="397887" cy="465453"/>
        </a:xfrm>
        <a:prstGeom prst="rightArrow">
          <a:avLst>
            <a:gd name="adj1" fmla="val 60000"/>
            <a:gd name="adj2" fmla="val 50000"/>
          </a:avLst>
        </a:prstGeom>
        <a:solidFill>
          <a:schemeClr val="accent5">
            <a:hueOff val="-9388244"/>
            <a:satOff val="0"/>
            <a:lumOff val="1458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p>
      </dsp:txBody>
      <dsp:txXfrm rot="-5400000">
        <a:off x="1563288" y="3169367"/>
        <a:ext cx="279271" cy="278521"/>
      </dsp:txXfrm>
    </dsp:sp>
    <dsp:sp modelId="{B001FEE6-9760-4709-87AB-A172490B1319}">
      <dsp:nvSpPr>
        <dsp:cNvPr id="0" name=""/>
        <dsp:cNvSpPr/>
      </dsp:nvSpPr>
      <dsp:spPr>
        <a:xfrm>
          <a:off x="764510" y="3754937"/>
          <a:ext cx="1876827" cy="1126096"/>
        </a:xfrm>
        <a:prstGeom prst="roundRect">
          <a:avLst>
            <a:gd name="adj" fmla="val 10000"/>
          </a:avLst>
        </a:prstGeom>
        <a:solidFill>
          <a:schemeClr val="accent5">
            <a:hueOff val="-9537264"/>
            <a:satOff val="0"/>
            <a:lumOff val="1481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solidFill>
                <a:schemeClr val="bg2">
                  <a:lumMod val="25000"/>
                </a:schemeClr>
              </a:solidFill>
            </a:rPr>
            <a:t>Non respect des engagements énergétiques, pertes de financements et de CEE </a:t>
          </a:r>
        </a:p>
      </dsp:txBody>
      <dsp:txXfrm>
        <a:off x="797492" y="3787919"/>
        <a:ext cx="1810863" cy="1060132"/>
      </dsp:txXfrm>
    </dsp:sp>
    <dsp:sp modelId="{C74B37DD-EAA6-4B27-89C4-46118EBAAD88}">
      <dsp:nvSpPr>
        <dsp:cNvPr id="0" name=""/>
        <dsp:cNvSpPr/>
      </dsp:nvSpPr>
      <dsp:spPr>
        <a:xfrm>
          <a:off x="2806499" y="4085259"/>
          <a:ext cx="397887" cy="465453"/>
        </a:xfrm>
        <a:prstGeom prst="rightArrow">
          <a:avLst>
            <a:gd name="adj1" fmla="val 60000"/>
            <a:gd name="adj2" fmla="val 50000"/>
          </a:avLst>
        </a:prstGeom>
        <a:solidFill>
          <a:schemeClr val="accent5">
            <a:hueOff val="-10729422"/>
            <a:satOff val="0"/>
            <a:lumOff val="1666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fr-FR" sz="1000" kern="1200"/>
        </a:p>
      </dsp:txBody>
      <dsp:txXfrm>
        <a:off x="2806499" y="4178350"/>
        <a:ext cx="278521" cy="279271"/>
      </dsp:txXfrm>
    </dsp:sp>
    <dsp:sp modelId="{A24A9A70-2511-4388-9908-0A035BEDBEBF}">
      <dsp:nvSpPr>
        <dsp:cNvPr id="0" name=""/>
        <dsp:cNvSpPr/>
      </dsp:nvSpPr>
      <dsp:spPr>
        <a:xfrm>
          <a:off x="3392069" y="3754937"/>
          <a:ext cx="1876827" cy="1126096"/>
        </a:xfrm>
        <a:prstGeom prst="roundRect">
          <a:avLst>
            <a:gd name="adj" fmla="val 10000"/>
          </a:avLst>
        </a:prstGeom>
        <a:solidFill>
          <a:schemeClr val="accent5">
            <a:hueOff val="-10729422"/>
            <a:satOff val="0"/>
            <a:lumOff val="1666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fr-FR" sz="1200" kern="1200" dirty="0"/>
            <a:t>De nouveaux travaux à prévoir à moyen terme car non satisfaisants et/ou non  atteinte des objectifs du décret tertiaire</a:t>
          </a:r>
        </a:p>
      </dsp:txBody>
      <dsp:txXfrm>
        <a:off x="3425051" y="3787919"/>
        <a:ext cx="1810863" cy="106013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68A55F-86B3-439A-A468-C844E9EB9BDD}">
      <dsp:nvSpPr>
        <dsp:cNvPr id="0" name=""/>
        <dsp:cNvSpPr/>
      </dsp:nvSpPr>
      <dsp:spPr>
        <a:xfrm>
          <a:off x="391048" y="1849"/>
          <a:ext cx="2717273" cy="163036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kern="1200" dirty="0"/>
            <a:t>Pas de conducteur de travaux mais une équipe de représentants de la MOA au-delà de la phase programmation</a:t>
          </a:r>
        </a:p>
      </dsp:txBody>
      <dsp:txXfrm>
        <a:off x="438800" y="49601"/>
        <a:ext cx="2621769" cy="1534860"/>
      </dsp:txXfrm>
    </dsp:sp>
    <dsp:sp modelId="{05DC75A4-FB02-4705-9D94-8F80811E0AAB}">
      <dsp:nvSpPr>
        <dsp:cNvPr id="0" name=""/>
        <dsp:cNvSpPr/>
      </dsp:nvSpPr>
      <dsp:spPr>
        <a:xfrm>
          <a:off x="3347442" y="480090"/>
          <a:ext cx="576062" cy="673883"/>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a:off x="3347442" y="614867"/>
        <a:ext cx="403243" cy="404329"/>
      </dsp:txXfrm>
    </dsp:sp>
    <dsp:sp modelId="{AC6BE688-DEC5-4918-A31D-534467078154}">
      <dsp:nvSpPr>
        <dsp:cNvPr id="0" name=""/>
        <dsp:cNvSpPr/>
      </dsp:nvSpPr>
      <dsp:spPr>
        <a:xfrm>
          <a:off x="4195232" y="1849"/>
          <a:ext cx="2717273" cy="1630364"/>
        </a:xfrm>
        <a:prstGeom prst="roundRect">
          <a:avLst>
            <a:gd name="adj" fmla="val 10000"/>
          </a:avLst>
        </a:prstGeom>
        <a:solidFill>
          <a:schemeClr val="accent5">
            <a:hueOff val="-2682355"/>
            <a:satOff val="0"/>
            <a:lumOff val="416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kern="1200" dirty="0"/>
            <a:t>Explication de tous les sujets technique et architecturaux à tous y compris personnes ne disposant pas de connaissances technique</a:t>
          </a:r>
        </a:p>
      </dsp:txBody>
      <dsp:txXfrm>
        <a:off x="4242984" y="49601"/>
        <a:ext cx="2621769" cy="1534860"/>
      </dsp:txXfrm>
    </dsp:sp>
    <dsp:sp modelId="{DB9BE0A6-8079-4945-8673-6C52B790CE92}">
      <dsp:nvSpPr>
        <dsp:cNvPr id="0" name=""/>
        <dsp:cNvSpPr/>
      </dsp:nvSpPr>
      <dsp:spPr>
        <a:xfrm>
          <a:off x="7151625" y="480090"/>
          <a:ext cx="576062" cy="673883"/>
        </a:xfrm>
        <a:prstGeom prst="rightArrow">
          <a:avLst>
            <a:gd name="adj1" fmla="val 60000"/>
            <a:gd name="adj2" fmla="val 50000"/>
          </a:avLst>
        </a:prstGeom>
        <a:solidFill>
          <a:schemeClr val="accent5">
            <a:hueOff val="-3576474"/>
            <a:satOff val="0"/>
            <a:lumOff val="555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a:off x="7151625" y="614867"/>
        <a:ext cx="403243" cy="404329"/>
      </dsp:txXfrm>
    </dsp:sp>
    <dsp:sp modelId="{068A0FE7-118B-4171-9F76-2CF90BD2F383}">
      <dsp:nvSpPr>
        <dsp:cNvPr id="0" name=""/>
        <dsp:cNvSpPr/>
      </dsp:nvSpPr>
      <dsp:spPr>
        <a:xfrm>
          <a:off x="7999415" y="1849"/>
          <a:ext cx="2717273" cy="1630364"/>
        </a:xfrm>
        <a:prstGeom prst="roundRect">
          <a:avLst>
            <a:gd name="adj" fmla="val 10000"/>
          </a:avLst>
        </a:prstGeom>
        <a:solidFill>
          <a:schemeClr val="accent5">
            <a:hueOff val="-5364711"/>
            <a:satOff val="0"/>
            <a:lumOff val="833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kern="1200" dirty="0"/>
            <a:t>Concertation et prises de décisions difficiles </a:t>
          </a:r>
        </a:p>
      </dsp:txBody>
      <dsp:txXfrm>
        <a:off x="8047167" y="49601"/>
        <a:ext cx="2621769" cy="1534860"/>
      </dsp:txXfrm>
    </dsp:sp>
    <dsp:sp modelId="{3EA312D6-4274-43F2-BB91-AA0CE10A4684}">
      <dsp:nvSpPr>
        <dsp:cNvPr id="0" name=""/>
        <dsp:cNvSpPr/>
      </dsp:nvSpPr>
      <dsp:spPr>
        <a:xfrm rot="5400000">
          <a:off x="9070021" y="1822423"/>
          <a:ext cx="576062" cy="673883"/>
        </a:xfrm>
        <a:prstGeom prst="rightArrow">
          <a:avLst>
            <a:gd name="adj1" fmla="val 60000"/>
            <a:gd name="adj2" fmla="val 50000"/>
          </a:avLst>
        </a:prstGeom>
        <a:solidFill>
          <a:schemeClr val="accent5">
            <a:hueOff val="-7152948"/>
            <a:satOff val="0"/>
            <a:lumOff val="1111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rot="-5400000">
        <a:off x="9155888" y="1871334"/>
        <a:ext cx="404329" cy="403243"/>
      </dsp:txXfrm>
    </dsp:sp>
    <dsp:sp modelId="{71D31F23-365F-45B3-AE0D-7FBEC8174B89}">
      <dsp:nvSpPr>
        <dsp:cNvPr id="0" name=""/>
        <dsp:cNvSpPr/>
      </dsp:nvSpPr>
      <dsp:spPr>
        <a:xfrm>
          <a:off x="7999415" y="2719123"/>
          <a:ext cx="2717273" cy="1630364"/>
        </a:xfrm>
        <a:prstGeom prst="roundRect">
          <a:avLst>
            <a:gd name="adj" fmla="val 10000"/>
          </a:avLst>
        </a:prstGeom>
        <a:solidFill>
          <a:schemeClr val="accent5">
            <a:hueOff val="-8047066"/>
            <a:satOff val="0"/>
            <a:lumOff val="1250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kern="1200" dirty="0">
              <a:solidFill>
                <a:sysClr val="windowText" lastClr="000000"/>
              </a:solidFill>
            </a:rPr>
            <a:t>Chronophage pour la MOE </a:t>
          </a:r>
        </a:p>
      </dsp:txBody>
      <dsp:txXfrm>
        <a:off x="8047167" y="2766875"/>
        <a:ext cx="2621769" cy="1534860"/>
      </dsp:txXfrm>
    </dsp:sp>
    <dsp:sp modelId="{5644E48F-F952-4269-A2A3-59B6AF3DDE6A}">
      <dsp:nvSpPr>
        <dsp:cNvPr id="0" name=""/>
        <dsp:cNvSpPr/>
      </dsp:nvSpPr>
      <dsp:spPr>
        <a:xfrm rot="10800000">
          <a:off x="7184233" y="3197363"/>
          <a:ext cx="576062" cy="673883"/>
        </a:xfrm>
        <a:prstGeom prst="rightArrow">
          <a:avLst>
            <a:gd name="adj1" fmla="val 60000"/>
            <a:gd name="adj2" fmla="val 50000"/>
          </a:avLst>
        </a:prstGeom>
        <a:solidFill>
          <a:schemeClr val="accent5">
            <a:hueOff val="-10729422"/>
            <a:satOff val="0"/>
            <a:lumOff val="1666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fr-FR" sz="1300" kern="1200"/>
        </a:p>
      </dsp:txBody>
      <dsp:txXfrm rot="10800000">
        <a:off x="7357052" y="3332140"/>
        <a:ext cx="403243" cy="404329"/>
      </dsp:txXfrm>
    </dsp:sp>
    <dsp:sp modelId="{163FDBF3-F7ED-4431-9D17-18A535E50265}">
      <dsp:nvSpPr>
        <dsp:cNvPr id="0" name=""/>
        <dsp:cNvSpPr/>
      </dsp:nvSpPr>
      <dsp:spPr>
        <a:xfrm>
          <a:off x="4195232" y="2719123"/>
          <a:ext cx="2717273" cy="1630364"/>
        </a:xfrm>
        <a:prstGeom prst="roundRect">
          <a:avLst>
            <a:gd name="adj" fmla="val 10000"/>
          </a:avLst>
        </a:prstGeom>
        <a:solidFill>
          <a:schemeClr val="accent5">
            <a:hueOff val="-10729422"/>
            <a:satOff val="0"/>
            <a:lumOff val="1666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kern="1200" dirty="0"/>
            <a:t>Retard important de l’opération </a:t>
          </a:r>
        </a:p>
      </dsp:txBody>
      <dsp:txXfrm>
        <a:off x="4242984" y="2766875"/>
        <a:ext cx="2621769" cy="153486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FAA52C-2F37-4BAB-94C7-5E2BB07CC212}" type="datetimeFigureOut">
              <a:rPr lang="fr-FR" smtClean="0"/>
              <a:t>19/12/2025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3C130B-6293-4C22-B3C3-60D5CB83E495}" type="slidenum">
              <a:rPr lang="fr-FR" smtClean="0"/>
              <a:t>‹#›</a:t>
            </a:fld>
            <a:endParaRPr lang="fr-FR"/>
          </a:p>
        </p:txBody>
      </p:sp>
    </p:spTree>
    <p:extLst>
      <p:ext uri="{BB962C8B-B14F-4D97-AF65-F5344CB8AC3E}">
        <p14:creationId xmlns:p14="http://schemas.microsoft.com/office/powerpoint/2010/main" val="1668142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CAFF7C-A665-43DD-9451-B011B70C6ECB}"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604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solidFill>
                  <a:srgbClr val="FF0000"/>
                </a:solidFill>
              </a:rPr>
              <a:t>Chaque groupe (5 à 10 pers) disposera d’une trame et des éléments découpé et imprimé en noir et blanc. Les économes de flux passeront entre les groupes pour voir l’avancement et expliquer les corrections éventuelles. Correction en page suivante </a:t>
            </a:r>
          </a:p>
        </p:txBody>
      </p:sp>
      <p:sp>
        <p:nvSpPr>
          <p:cNvPr id="4" name="Espace réservé du numéro de diapositive 3"/>
          <p:cNvSpPr>
            <a:spLocks noGrp="1"/>
          </p:cNvSpPr>
          <p:nvPr>
            <p:ph type="sldNum" sz="quarter" idx="5"/>
          </p:nvPr>
        </p:nvSpPr>
        <p:spPr/>
        <p:txBody>
          <a:bodyPr/>
          <a:lstStyle/>
          <a:p>
            <a:fld id="{D93C130B-6293-4C22-B3C3-60D5CB83E495}" type="slidenum">
              <a:rPr lang="fr-FR" smtClean="0"/>
              <a:t>4</a:t>
            </a:fld>
            <a:endParaRPr lang="fr-FR"/>
          </a:p>
        </p:txBody>
      </p:sp>
    </p:spTree>
    <p:extLst>
      <p:ext uri="{BB962C8B-B14F-4D97-AF65-F5344CB8AC3E}">
        <p14:creationId xmlns:p14="http://schemas.microsoft.com/office/powerpoint/2010/main" val="3848277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93C130B-6293-4C22-B3C3-60D5CB83E495}" type="slidenum">
              <a:rPr lang="fr-FR" smtClean="0"/>
              <a:t>20</a:t>
            </a:fld>
            <a:endParaRPr lang="fr-FR"/>
          </a:p>
        </p:txBody>
      </p:sp>
    </p:spTree>
    <p:extLst>
      <p:ext uri="{BB962C8B-B14F-4D97-AF65-F5344CB8AC3E}">
        <p14:creationId xmlns:p14="http://schemas.microsoft.com/office/powerpoint/2010/main" val="1837459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D93C130B-6293-4C22-B3C3-60D5CB83E495}" type="slidenum">
              <a:rPr lang="fr-FR" smtClean="0"/>
              <a:t>27</a:t>
            </a:fld>
            <a:endParaRPr lang="fr-FR"/>
          </a:p>
        </p:txBody>
      </p:sp>
    </p:spTree>
    <p:extLst>
      <p:ext uri="{BB962C8B-B14F-4D97-AF65-F5344CB8AC3E}">
        <p14:creationId xmlns:p14="http://schemas.microsoft.com/office/powerpoint/2010/main" val="3594265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p:cNvSpPr>
            <a:spLocks noGrp="1"/>
          </p:cNvSpPr>
          <p:nvPr>
            <p:ph type="dt" sz="half" idx="10"/>
          </p:nvPr>
        </p:nvSpPr>
        <p:spPr/>
        <p:txBody>
          <a:bodyPr/>
          <a:lstStyle/>
          <a:p>
            <a:fld id="{B1167F90-B108-437F-BE91-0E70B32CC26C}" type="datetimeFigureOut">
              <a:rPr lang="fr-FR" smtClean="0"/>
              <a:t>19/12/2025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3135282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B1167F90-B108-437F-BE91-0E70B32CC26C}" type="datetimeFigureOut">
              <a:rPr lang="fr-FR" smtClean="0"/>
              <a:t>19/12/2025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2551283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B1167F90-B108-437F-BE91-0E70B32CC26C}" type="datetimeFigureOut">
              <a:rPr lang="fr-FR" smtClean="0"/>
              <a:t>19/12/2025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30822882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Diapositive de titre">
    <p:spTree>
      <p:nvGrpSpPr>
        <p:cNvPr id="1" name=""/>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BA8A1B54-EA4E-9C4D-9BED-D5AB7188D983}"/>
              </a:ext>
            </a:extLst>
          </p:cNvPr>
          <p:cNvSpPr>
            <a:spLocks noGrp="1"/>
          </p:cNvSpPr>
          <p:nvPr>
            <p:ph type="body" sz="quarter" idx="10" hasCustomPrompt="1"/>
          </p:nvPr>
        </p:nvSpPr>
        <p:spPr>
          <a:xfrm>
            <a:off x="3384550" y="2001837"/>
            <a:ext cx="5422900" cy="2854325"/>
          </a:xfrm>
          <a:prstGeom prst="rect">
            <a:avLst/>
          </a:prstGeom>
        </p:spPr>
        <p:txBody>
          <a:bodyPr anchor="ctr"/>
          <a:lstStyle>
            <a:lvl1pPr marL="0" indent="0" algn="ctr">
              <a:buNone/>
              <a:defRPr b="1">
                <a:solidFill>
                  <a:schemeClr val="bg1"/>
                </a:solidFill>
                <a:latin typeface="Century Gothic" panose="020B0502020202020204" pitchFamily="34" charset="0"/>
                <a:ea typeface="Tahoma" panose="020B0604030504040204" pitchFamily="34" charset="0"/>
                <a:cs typeface="Tahoma" panose="020B0604030504040204" pitchFamily="34" charset="0"/>
              </a:defRPr>
            </a:lvl1pPr>
          </a:lstStyle>
          <a:p>
            <a:pPr lvl="0"/>
            <a:r>
              <a:rPr lang="fr-FR" dirty="0"/>
              <a:t>Grande partie</a:t>
            </a:r>
          </a:p>
        </p:txBody>
      </p:sp>
    </p:spTree>
    <p:extLst>
      <p:ext uri="{BB962C8B-B14F-4D97-AF65-F5344CB8AC3E}">
        <p14:creationId xmlns:p14="http://schemas.microsoft.com/office/powerpoint/2010/main" val="10081586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10" name="Espace réservé du contenu 2">
            <a:extLst>
              <a:ext uri="{FF2B5EF4-FFF2-40B4-BE49-F238E27FC236}">
                <a16:creationId xmlns:a16="http://schemas.microsoft.com/office/drawing/2014/main" id="{2BEA5E08-CA26-E843-8E6B-18B9F0ECA968}"/>
              </a:ext>
            </a:extLst>
          </p:cNvPr>
          <p:cNvSpPr>
            <a:spLocks noGrp="1"/>
          </p:cNvSpPr>
          <p:nvPr>
            <p:ph idx="1"/>
          </p:nvPr>
        </p:nvSpPr>
        <p:spPr>
          <a:xfrm>
            <a:off x="4262034" y="1825625"/>
            <a:ext cx="7403710" cy="3846755"/>
          </a:xfrm>
          <a:prstGeom prst="rect">
            <a:avLst/>
          </a:prstGeom>
        </p:spPr>
        <p:txBody>
          <a:bodyPr/>
          <a:lstStyle>
            <a:lvl1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1pPr>
            <a:lvl2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2pPr>
            <a:lvl3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3pPr>
            <a:lvl4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4pPr>
            <a:lvl5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439360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Diapositive de titre">
    <p:spTree>
      <p:nvGrpSpPr>
        <p:cNvPr id="1" name=""/>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BA8A1B54-EA4E-9C4D-9BED-D5AB7188D983}"/>
              </a:ext>
            </a:extLst>
          </p:cNvPr>
          <p:cNvSpPr>
            <a:spLocks noGrp="1"/>
          </p:cNvSpPr>
          <p:nvPr>
            <p:ph type="body" sz="quarter" idx="10" hasCustomPrompt="1"/>
          </p:nvPr>
        </p:nvSpPr>
        <p:spPr>
          <a:xfrm>
            <a:off x="3384550" y="2001837"/>
            <a:ext cx="5422900" cy="2854325"/>
          </a:xfrm>
          <a:prstGeom prst="rect">
            <a:avLst/>
          </a:prstGeom>
        </p:spPr>
        <p:txBody>
          <a:bodyPr anchor="ctr"/>
          <a:lstStyle>
            <a:lvl1pPr marL="0" indent="0" algn="ctr">
              <a:buNone/>
              <a:defRPr b="1">
                <a:solidFill>
                  <a:schemeClr val="bg1"/>
                </a:solidFill>
                <a:latin typeface="Century Gothic" panose="020B0502020202020204" pitchFamily="34" charset="0"/>
                <a:ea typeface="Tahoma" panose="020B0604030504040204" pitchFamily="34" charset="0"/>
                <a:cs typeface="Tahoma" panose="020B0604030504040204" pitchFamily="34" charset="0"/>
              </a:defRPr>
            </a:lvl1pPr>
          </a:lstStyle>
          <a:p>
            <a:pPr lvl="0"/>
            <a:r>
              <a:rPr lang="fr-FR" dirty="0"/>
              <a:t>Grande partie</a:t>
            </a:r>
          </a:p>
        </p:txBody>
      </p:sp>
    </p:spTree>
    <p:extLst>
      <p:ext uri="{BB962C8B-B14F-4D97-AF65-F5344CB8AC3E}">
        <p14:creationId xmlns:p14="http://schemas.microsoft.com/office/powerpoint/2010/main" val="28244364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BA8A1B54-EA4E-9C4D-9BED-D5AB7188D983}"/>
              </a:ext>
            </a:extLst>
          </p:cNvPr>
          <p:cNvSpPr>
            <a:spLocks noGrp="1"/>
          </p:cNvSpPr>
          <p:nvPr>
            <p:ph type="body" sz="quarter" idx="10" hasCustomPrompt="1"/>
          </p:nvPr>
        </p:nvSpPr>
        <p:spPr>
          <a:xfrm>
            <a:off x="3384550" y="2001837"/>
            <a:ext cx="5422900" cy="2854325"/>
          </a:xfrm>
          <a:prstGeom prst="rect">
            <a:avLst/>
          </a:prstGeom>
        </p:spPr>
        <p:txBody>
          <a:bodyPr anchor="ctr"/>
          <a:lstStyle>
            <a:lvl1pPr marL="0" indent="0" algn="ctr">
              <a:buNone/>
              <a:defRPr b="1">
                <a:solidFill>
                  <a:schemeClr val="bg1"/>
                </a:solidFill>
                <a:latin typeface="Century Gothic" panose="020B0502020202020204" pitchFamily="34" charset="0"/>
                <a:ea typeface="Tahoma" panose="020B0604030504040204" pitchFamily="34" charset="0"/>
                <a:cs typeface="Tahoma" panose="020B0604030504040204" pitchFamily="34" charset="0"/>
              </a:defRPr>
            </a:lvl1pPr>
          </a:lstStyle>
          <a:p>
            <a:pPr lvl="0"/>
            <a:r>
              <a:rPr lang="fr-FR" dirty="0"/>
              <a:t>Grande partie</a:t>
            </a:r>
          </a:p>
        </p:txBody>
      </p:sp>
    </p:spTree>
    <p:extLst>
      <p:ext uri="{BB962C8B-B14F-4D97-AF65-F5344CB8AC3E}">
        <p14:creationId xmlns:p14="http://schemas.microsoft.com/office/powerpoint/2010/main" val="30919920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A2089F50-EA43-3948-A6F1-904C8D6471D6}"/>
              </a:ext>
            </a:extLst>
          </p:cNvPr>
          <p:cNvPicPr>
            <a:picLocks noChangeAspect="1"/>
          </p:cNvPicPr>
          <p:nvPr userDrawn="1"/>
        </p:nvPicPr>
        <p:blipFill>
          <a:blip r:embed="rId2"/>
          <a:stretch>
            <a:fillRect/>
          </a:stretch>
        </p:blipFill>
        <p:spPr>
          <a:xfrm>
            <a:off x="0" y="0"/>
            <a:ext cx="12208110" cy="6858000"/>
          </a:xfrm>
          <a:prstGeom prst="rect">
            <a:avLst/>
          </a:prstGeom>
        </p:spPr>
      </p:pic>
      <p:sp>
        <p:nvSpPr>
          <p:cNvPr id="8" name="Titre 1">
            <a:extLst>
              <a:ext uri="{FF2B5EF4-FFF2-40B4-BE49-F238E27FC236}">
                <a16:creationId xmlns:a16="http://schemas.microsoft.com/office/drawing/2014/main" id="{9EA33BE5-97CA-4540-8E03-9123DAA9C683}"/>
              </a:ext>
            </a:extLst>
          </p:cNvPr>
          <p:cNvSpPr>
            <a:spLocks noGrp="1"/>
          </p:cNvSpPr>
          <p:nvPr>
            <p:ph type="title" hasCustomPrompt="1"/>
          </p:nvPr>
        </p:nvSpPr>
        <p:spPr>
          <a:xfrm>
            <a:off x="542925" y="365125"/>
            <a:ext cx="11108531" cy="1325563"/>
          </a:xfrm>
          <a:prstGeom prst="rect">
            <a:avLst/>
          </a:prstGeom>
        </p:spPr>
        <p:txBody>
          <a:bodyPr anchor="ctr">
            <a:normAutofit/>
          </a:bodyPr>
          <a:lstStyle>
            <a:lvl1pPr>
              <a:defRPr sz="2800" b="1">
                <a:solidFill>
                  <a:srgbClr val="1E5E74"/>
                </a:solidFill>
                <a:latin typeface="Century Gothic" panose="020B0502020202020204" pitchFamily="34" charset="0"/>
                <a:ea typeface="Tahoma" panose="020B0604030504040204" pitchFamily="34" charset="0"/>
                <a:cs typeface="Tahoma" panose="020B0604030504040204" pitchFamily="34" charset="0"/>
              </a:defRPr>
            </a:lvl1pPr>
          </a:lstStyle>
          <a:p>
            <a:r>
              <a:rPr lang="fr-FR" dirty="0"/>
              <a:t>MODIFIEZ LE STYLE DU TITRE</a:t>
            </a:r>
          </a:p>
        </p:txBody>
      </p:sp>
      <p:sp>
        <p:nvSpPr>
          <p:cNvPr id="9" name="Espace réservé du contenu 2">
            <a:extLst>
              <a:ext uri="{FF2B5EF4-FFF2-40B4-BE49-F238E27FC236}">
                <a16:creationId xmlns:a16="http://schemas.microsoft.com/office/drawing/2014/main" id="{A08A5BE4-B7E8-3344-8B6E-9890AF0F6DE3}"/>
              </a:ext>
            </a:extLst>
          </p:cNvPr>
          <p:cNvSpPr>
            <a:spLocks noGrp="1"/>
          </p:cNvSpPr>
          <p:nvPr>
            <p:ph idx="1"/>
          </p:nvPr>
        </p:nvSpPr>
        <p:spPr>
          <a:xfrm>
            <a:off x="542925" y="1825625"/>
            <a:ext cx="11108531" cy="4351338"/>
          </a:xfrm>
          <a:prstGeom prst="rect">
            <a:avLst/>
          </a:prstGeom>
        </p:spPr>
        <p:txBody>
          <a:bodyPr/>
          <a:lstStyle>
            <a:lvl1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1pPr>
            <a:lvl2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2pPr>
            <a:lvl3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3pPr>
            <a:lvl4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4pPr>
            <a:lvl5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0" name="Espace réservé de la date 3">
            <a:extLst>
              <a:ext uri="{FF2B5EF4-FFF2-40B4-BE49-F238E27FC236}">
                <a16:creationId xmlns:a16="http://schemas.microsoft.com/office/drawing/2014/main" id="{027E7955-CC7C-2742-893A-E3C18419A781}"/>
              </a:ext>
            </a:extLst>
          </p:cNvPr>
          <p:cNvSpPr>
            <a:spLocks noGrp="1"/>
          </p:cNvSpPr>
          <p:nvPr>
            <p:ph type="dt" sz="half" idx="10"/>
          </p:nvPr>
        </p:nvSpPr>
        <p:spPr>
          <a:xfrm>
            <a:off x="542925" y="6402387"/>
            <a:ext cx="2743200" cy="365125"/>
          </a:xfrm>
          <a:prstGeom prst="rect">
            <a:avLst/>
          </a:prstGeom>
        </p:spPr>
        <p:txBody>
          <a:bodyPr/>
          <a:lstStyle>
            <a:lvl1pPr>
              <a:defRPr>
                <a:solidFill>
                  <a:srgbClr val="1E5E74"/>
                </a:solidFill>
                <a:latin typeface="Century Gothic" panose="020B0502020202020204" pitchFamily="34" charset="0"/>
                <a:ea typeface="Tahoma" panose="020B0604030504040204" pitchFamily="34" charset="0"/>
                <a:cs typeface="Tahoma" panose="020B0604030504040204" pitchFamily="34" charset="0"/>
              </a:defRPr>
            </a:lvl1pPr>
          </a:lstStyle>
          <a:p>
            <a:fld id="{75DE6E4C-1708-42E3-99D4-1076AAB4E9A2}" type="datetime1">
              <a:rPr lang="fr-FR" smtClean="0"/>
              <a:t>19/12/2025</a:t>
            </a:fld>
            <a:endParaRPr lang="fr-FR" dirty="0"/>
          </a:p>
        </p:txBody>
      </p:sp>
      <p:sp>
        <p:nvSpPr>
          <p:cNvPr id="11" name="Espace réservé du pied de page 4">
            <a:extLst>
              <a:ext uri="{FF2B5EF4-FFF2-40B4-BE49-F238E27FC236}">
                <a16:creationId xmlns:a16="http://schemas.microsoft.com/office/drawing/2014/main" id="{65588109-AB7F-2342-9B51-1B3AECF618E1}"/>
              </a:ext>
            </a:extLst>
          </p:cNvPr>
          <p:cNvSpPr>
            <a:spLocks noGrp="1"/>
          </p:cNvSpPr>
          <p:nvPr>
            <p:ph type="ftr" sz="quarter" idx="11"/>
          </p:nvPr>
        </p:nvSpPr>
        <p:spPr>
          <a:xfrm>
            <a:off x="4038600" y="6402387"/>
            <a:ext cx="4114800" cy="365125"/>
          </a:xfrm>
          <a:prstGeom prst="rect">
            <a:avLst/>
          </a:prstGeom>
        </p:spPr>
        <p:txBody>
          <a:bodyPr/>
          <a:lstStyle>
            <a:lvl1pPr>
              <a:defRPr>
                <a:solidFill>
                  <a:srgbClr val="1E5E74"/>
                </a:solidFill>
                <a:latin typeface="Century Gothic" panose="020B0502020202020204" pitchFamily="34" charset="0"/>
                <a:ea typeface="Tahoma" panose="020B0604030504040204" pitchFamily="34" charset="0"/>
                <a:cs typeface="Tahoma" panose="020B0604030504040204" pitchFamily="34" charset="0"/>
              </a:defRPr>
            </a:lvl1pPr>
          </a:lstStyle>
          <a:p>
            <a:endParaRPr lang="fr-FR" dirty="0"/>
          </a:p>
        </p:txBody>
      </p:sp>
      <p:sp>
        <p:nvSpPr>
          <p:cNvPr id="12" name="Espace réservé du numéro de diapositive 5">
            <a:extLst>
              <a:ext uri="{FF2B5EF4-FFF2-40B4-BE49-F238E27FC236}">
                <a16:creationId xmlns:a16="http://schemas.microsoft.com/office/drawing/2014/main" id="{E81E895D-D787-C24F-91FB-AB072E76362F}"/>
              </a:ext>
            </a:extLst>
          </p:cNvPr>
          <p:cNvSpPr>
            <a:spLocks noGrp="1"/>
          </p:cNvSpPr>
          <p:nvPr>
            <p:ph type="sldNum" sz="quarter" idx="12"/>
          </p:nvPr>
        </p:nvSpPr>
        <p:spPr>
          <a:xfrm>
            <a:off x="9829800" y="6402386"/>
            <a:ext cx="585083" cy="365125"/>
          </a:xfrm>
          <a:prstGeom prst="rect">
            <a:avLst/>
          </a:prstGeom>
        </p:spPr>
        <p:txBody>
          <a:bodyPr/>
          <a:lstStyle>
            <a:lvl1pPr>
              <a:defRPr>
                <a:solidFill>
                  <a:srgbClr val="1E5E74"/>
                </a:solidFill>
                <a:latin typeface="Century Gothic" panose="020B0502020202020204" pitchFamily="34" charset="0"/>
              </a:defRPr>
            </a:lvl1pPr>
          </a:lstStyle>
          <a:p>
            <a:fld id="{9263AE03-0732-9642-8B1E-D4994C3FF144}" type="slidenum">
              <a:rPr lang="fr-FR" smtClean="0"/>
              <a:pPr/>
              <a:t>‹#›</a:t>
            </a:fld>
            <a:endParaRPr lang="fr-FR" dirty="0"/>
          </a:p>
        </p:txBody>
      </p:sp>
    </p:spTree>
    <p:extLst>
      <p:ext uri="{BB962C8B-B14F-4D97-AF65-F5344CB8AC3E}">
        <p14:creationId xmlns:p14="http://schemas.microsoft.com/office/powerpoint/2010/main" val="32331786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A2089F50-EA43-3948-A6F1-904C8D6471D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208110" cy="6858000"/>
          </a:xfrm>
          <a:prstGeom prst="rect">
            <a:avLst/>
          </a:prstGeom>
        </p:spPr>
      </p:pic>
      <p:sp>
        <p:nvSpPr>
          <p:cNvPr id="8" name="Titre 1">
            <a:extLst>
              <a:ext uri="{FF2B5EF4-FFF2-40B4-BE49-F238E27FC236}">
                <a16:creationId xmlns:a16="http://schemas.microsoft.com/office/drawing/2014/main" id="{9EA33BE5-97CA-4540-8E03-9123DAA9C683}"/>
              </a:ext>
            </a:extLst>
          </p:cNvPr>
          <p:cNvSpPr>
            <a:spLocks noGrp="1"/>
          </p:cNvSpPr>
          <p:nvPr>
            <p:ph type="title" hasCustomPrompt="1"/>
          </p:nvPr>
        </p:nvSpPr>
        <p:spPr>
          <a:xfrm>
            <a:off x="542925" y="365125"/>
            <a:ext cx="11108531" cy="1325563"/>
          </a:xfrm>
          <a:prstGeom prst="rect">
            <a:avLst/>
          </a:prstGeom>
        </p:spPr>
        <p:txBody>
          <a:bodyPr anchor="ctr">
            <a:normAutofit/>
          </a:bodyPr>
          <a:lstStyle>
            <a:lvl1pPr>
              <a:defRPr sz="2800" b="1">
                <a:solidFill>
                  <a:srgbClr val="1E5E74"/>
                </a:solidFill>
                <a:latin typeface="Century Gothic" panose="020B0502020202020204" pitchFamily="34" charset="0"/>
                <a:ea typeface="Tahoma" panose="020B0604030504040204" pitchFamily="34" charset="0"/>
                <a:cs typeface="Tahoma" panose="020B0604030504040204" pitchFamily="34" charset="0"/>
              </a:defRPr>
            </a:lvl1pPr>
          </a:lstStyle>
          <a:p>
            <a:r>
              <a:rPr lang="fr-FR" dirty="0"/>
              <a:t>MODIFIEZ LE STYLE DU TITRE</a:t>
            </a:r>
          </a:p>
        </p:txBody>
      </p:sp>
      <p:sp>
        <p:nvSpPr>
          <p:cNvPr id="9" name="Espace réservé du contenu 2">
            <a:extLst>
              <a:ext uri="{FF2B5EF4-FFF2-40B4-BE49-F238E27FC236}">
                <a16:creationId xmlns:a16="http://schemas.microsoft.com/office/drawing/2014/main" id="{A08A5BE4-B7E8-3344-8B6E-9890AF0F6DE3}"/>
              </a:ext>
            </a:extLst>
          </p:cNvPr>
          <p:cNvSpPr>
            <a:spLocks noGrp="1"/>
          </p:cNvSpPr>
          <p:nvPr>
            <p:ph idx="1"/>
          </p:nvPr>
        </p:nvSpPr>
        <p:spPr>
          <a:xfrm>
            <a:off x="542925" y="1825625"/>
            <a:ext cx="11108531" cy="4351338"/>
          </a:xfrm>
          <a:prstGeom prst="rect">
            <a:avLst/>
          </a:prstGeom>
        </p:spPr>
        <p:txBody>
          <a:bodyPr/>
          <a:lstStyle>
            <a:lvl1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1pPr>
            <a:lvl2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2pPr>
            <a:lvl3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3pPr>
            <a:lvl4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4pPr>
            <a:lvl5pPr>
              <a:defRPr>
                <a:solidFill>
                  <a:srgbClr val="252959"/>
                </a:solidFill>
                <a:latin typeface="Century Gothic" panose="020B0502020202020204" pitchFamily="34" charset="0"/>
                <a:ea typeface="Tahoma" panose="020B0604030504040204" pitchFamily="34" charset="0"/>
                <a:cs typeface="Tahoma" panose="020B060403050404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0" name="Espace réservé de la date 3">
            <a:extLst>
              <a:ext uri="{FF2B5EF4-FFF2-40B4-BE49-F238E27FC236}">
                <a16:creationId xmlns:a16="http://schemas.microsoft.com/office/drawing/2014/main" id="{027E7955-CC7C-2742-893A-E3C18419A781}"/>
              </a:ext>
            </a:extLst>
          </p:cNvPr>
          <p:cNvSpPr>
            <a:spLocks noGrp="1"/>
          </p:cNvSpPr>
          <p:nvPr>
            <p:ph type="dt" sz="half" idx="10"/>
          </p:nvPr>
        </p:nvSpPr>
        <p:spPr>
          <a:xfrm>
            <a:off x="542925" y="6402387"/>
            <a:ext cx="2743200" cy="365125"/>
          </a:xfrm>
          <a:prstGeom prst="rect">
            <a:avLst/>
          </a:prstGeom>
        </p:spPr>
        <p:txBody>
          <a:bodyPr/>
          <a:lstStyle>
            <a:lvl1pPr>
              <a:defRPr>
                <a:solidFill>
                  <a:srgbClr val="1E5E74"/>
                </a:solidFill>
                <a:latin typeface="Century Gothic" panose="020B0502020202020204" pitchFamily="34" charset="0"/>
                <a:ea typeface="Tahoma" panose="020B0604030504040204" pitchFamily="34" charset="0"/>
                <a:cs typeface="Tahoma" panose="020B0604030504040204" pitchFamily="34" charset="0"/>
              </a:defRPr>
            </a:lvl1pPr>
          </a:lstStyle>
          <a:p>
            <a:fld id="{CD73BD78-D878-4C00-8DA0-BD37937DB1EB}" type="datetime1">
              <a:rPr lang="fr-FR" smtClean="0"/>
              <a:t>19/12/2025</a:t>
            </a:fld>
            <a:endParaRPr lang="fr-FR" dirty="0"/>
          </a:p>
        </p:txBody>
      </p:sp>
      <p:sp>
        <p:nvSpPr>
          <p:cNvPr id="11" name="Espace réservé du pied de page 4">
            <a:extLst>
              <a:ext uri="{FF2B5EF4-FFF2-40B4-BE49-F238E27FC236}">
                <a16:creationId xmlns:a16="http://schemas.microsoft.com/office/drawing/2014/main" id="{65588109-AB7F-2342-9B51-1B3AECF618E1}"/>
              </a:ext>
            </a:extLst>
          </p:cNvPr>
          <p:cNvSpPr>
            <a:spLocks noGrp="1"/>
          </p:cNvSpPr>
          <p:nvPr>
            <p:ph type="ftr" sz="quarter" idx="11"/>
          </p:nvPr>
        </p:nvSpPr>
        <p:spPr>
          <a:xfrm>
            <a:off x="4038600" y="6402387"/>
            <a:ext cx="4114800" cy="365125"/>
          </a:xfrm>
          <a:prstGeom prst="rect">
            <a:avLst/>
          </a:prstGeom>
        </p:spPr>
        <p:txBody>
          <a:bodyPr/>
          <a:lstStyle>
            <a:lvl1pPr>
              <a:defRPr>
                <a:solidFill>
                  <a:srgbClr val="1E5E74"/>
                </a:solidFill>
                <a:latin typeface="Century Gothic" panose="020B0502020202020204" pitchFamily="34" charset="0"/>
                <a:ea typeface="Tahoma" panose="020B0604030504040204" pitchFamily="34" charset="0"/>
                <a:cs typeface="Tahoma" panose="020B0604030504040204" pitchFamily="34" charset="0"/>
              </a:defRPr>
            </a:lvl1pPr>
          </a:lstStyle>
          <a:p>
            <a:endParaRPr lang="fr-FR" dirty="0"/>
          </a:p>
        </p:txBody>
      </p:sp>
      <p:sp>
        <p:nvSpPr>
          <p:cNvPr id="12" name="Espace réservé du numéro de diapositive 5">
            <a:extLst>
              <a:ext uri="{FF2B5EF4-FFF2-40B4-BE49-F238E27FC236}">
                <a16:creationId xmlns:a16="http://schemas.microsoft.com/office/drawing/2014/main" id="{E81E895D-D787-C24F-91FB-AB072E76362F}"/>
              </a:ext>
            </a:extLst>
          </p:cNvPr>
          <p:cNvSpPr>
            <a:spLocks noGrp="1"/>
          </p:cNvSpPr>
          <p:nvPr>
            <p:ph type="sldNum" sz="quarter" idx="12"/>
          </p:nvPr>
        </p:nvSpPr>
        <p:spPr>
          <a:xfrm>
            <a:off x="9829800" y="6402386"/>
            <a:ext cx="585083" cy="365125"/>
          </a:xfrm>
          <a:prstGeom prst="rect">
            <a:avLst/>
          </a:prstGeom>
        </p:spPr>
        <p:txBody>
          <a:bodyPr/>
          <a:lstStyle>
            <a:lvl1pPr>
              <a:defRPr>
                <a:solidFill>
                  <a:srgbClr val="1E5E74"/>
                </a:solidFill>
                <a:latin typeface="Century Gothic" panose="020B0502020202020204" pitchFamily="34" charset="0"/>
              </a:defRPr>
            </a:lvl1pPr>
          </a:lstStyle>
          <a:p>
            <a:fld id="{9263AE03-0732-9642-8B1E-D4994C3FF144}" type="slidenum">
              <a:rPr lang="fr-FR" smtClean="0"/>
              <a:pPr/>
              <a:t>‹#›</a:t>
            </a:fld>
            <a:endParaRPr lang="fr-FR" dirty="0"/>
          </a:p>
        </p:txBody>
      </p:sp>
    </p:spTree>
    <p:extLst>
      <p:ext uri="{BB962C8B-B14F-4D97-AF65-F5344CB8AC3E}">
        <p14:creationId xmlns:p14="http://schemas.microsoft.com/office/powerpoint/2010/main" val="3080520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B1167F90-B108-437F-BE91-0E70B32CC26C}" type="datetimeFigureOut">
              <a:rPr lang="fr-FR" smtClean="0"/>
              <a:t>19/12/2025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228373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B1167F90-B108-437F-BE91-0E70B32CC26C}" type="datetimeFigureOut">
              <a:rPr lang="fr-FR" smtClean="0"/>
              <a:t>19/12/2025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649395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B1167F90-B108-437F-BE91-0E70B32CC26C}" type="datetimeFigureOut">
              <a:rPr lang="fr-FR" smtClean="0"/>
              <a:t>19/12/2025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3386911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B1167F90-B108-437F-BE91-0E70B32CC26C}" type="datetimeFigureOut">
              <a:rPr lang="fr-FR" smtClean="0"/>
              <a:t>19/12/2025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3467529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B1167F90-B108-437F-BE91-0E70B32CC26C}" type="datetimeFigureOut">
              <a:rPr lang="fr-FR" smtClean="0"/>
              <a:t>19/12/2025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89548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1167F90-B108-437F-BE91-0E70B32CC26C}" type="datetimeFigureOut">
              <a:rPr lang="fr-FR" smtClean="0"/>
              <a:t>19/12/2025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3637669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B1167F90-B108-437F-BE91-0E70B32CC26C}" type="datetimeFigureOut">
              <a:rPr lang="fr-FR" smtClean="0"/>
              <a:t>19/12/2025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2713910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B1167F90-B108-437F-BE91-0E70B32CC26C}" type="datetimeFigureOut">
              <a:rPr lang="fr-FR" smtClean="0"/>
              <a:t>19/12/2025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2B2BF5BC-7DF5-4C17-B28B-33749C5E6EED}" type="slidenum">
              <a:rPr lang="fr-FR" smtClean="0"/>
              <a:t>‹#›</a:t>
            </a:fld>
            <a:endParaRPr lang="fr-FR"/>
          </a:p>
        </p:txBody>
      </p:sp>
    </p:spTree>
    <p:extLst>
      <p:ext uri="{BB962C8B-B14F-4D97-AF65-F5344CB8AC3E}">
        <p14:creationId xmlns:p14="http://schemas.microsoft.com/office/powerpoint/2010/main" val="3158027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5.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167F90-B108-437F-BE91-0E70B32CC26C}" type="datetimeFigureOut">
              <a:rPr lang="fr-FR" smtClean="0"/>
              <a:t>19/12/2025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2BF5BC-7DF5-4C17-B28B-33749C5E6EED}" type="slidenum">
              <a:rPr lang="fr-FR" smtClean="0"/>
              <a:t>‹#›</a:t>
            </a:fld>
            <a:endParaRPr lang="fr-FR"/>
          </a:p>
        </p:txBody>
      </p:sp>
      <p:pic>
        <p:nvPicPr>
          <p:cNvPr id="7" name="Image 6">
            <a:extLst>
              <a:ext uri="{FF2B5EF4-FFF2-40B4-BE49-F238E27FC236}">
                <a16:creationId xmlns:a16="http://schemas.microsoft.com/office/drawing/2014/main" id="{98B5BD38-37E2-9644-BF92-7E02ACE6F7FC}"/>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0" y="0"/>
            <a:ext cx="12192000" cy="6848950"/>
          </a:xfrm>
          <a:prstGeom prst="rect">
            <a:avLst/>
          </a:prstGeom>
        </p:spPr>
      </p:pic>
    </p:spTree>
    <p:extLst>
      <p:ext uri="{BB962C8B-B14F-4D97-AF65-F5344CB8AC3E}">
        <p14:creationId xmlns:p14="http://schemas.microsoft.com/office/powerpoint/2010/main" val="23979953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E6B19F4B-38B1-3F4C-A3D9-5D1F66291362}"/>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0" y="0"/>
            <a:ext cx="12208110" cy="6858000"/>
          </a:xfrm>
          <a:prstGeom prst="rect">
            <a:avLst/>
          </a:prstGeom>
        </p:spPr>
      </p:pic>
      <p:sp>
        <p:nvSpPr>
          <p:cNvPr id="9" name="Titre 1">
            <a:extLst>
              <a:ext uri="{FF2B5EF4-FFF2-40B4-BE49-F238E27FC236}">
                <a16:creationId xmlns:a16="http://schemas.microsoft.com/office/drawing/2014/main" id="{66D96218-1081-9240-87F5-7D5CB196092F}"/>
              </a:ext>
            </a:extLst>
          </p:cNvPr>
          <p:cNvSpPr txBox="1">
            <a:spLocks/>
          </p:cNvSpPr>
          <p:nvPr userDrawn="1"/>
        </p:nvSpPr>
        <p:spPr>
          <a:xfrm>
            <a:off x="0" y="2766218"/>
            <a:ext cx="3633746" cy="1325563"/>
          </a:xfrm>
          <a:prstGeom prst="rect">
            <a:avLst/>
          </a:prstGeom>
        </p:spPr>
        <p:txBody>
          <a:bodyPr/>
          <a:lstStyle>
            <a:lvl1pPr algn="ctr" defTabSz="914400" rtl="0" eaLnBrk="1" latinLnBrk="0" hangingPunct="1">
              <a:lnSpc>
                <a:spcPct val="90000"/>
              </a:lnSpc>
              <a:spcBef>
                <a:spcPct val="0"/>
              </a:spcBef>
              <a:buNone/>
              <a:defRPr sz="4400" b="1" kern="1200">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fr-FR" sz="3600" dirty="0">
                <a:latin typeface="Century Gothic" panose="020B0502020202020204" pitchFamily="34" charset="0"/>
              </a:rPr>
              <a:t>Sommaire</a:t>
            </a:r>
          </a:p>
        </p:txBody>
      </p:sp>
    </p:spTree>
    <p:extLst>
      <p:ext uri="{BB962C8B-B14F-4D97-AF65-F5344CB8AC3E}">
        <p14:creationId xmlns:p14="http://schemas.microsoft.com/office/powerpoint/2010/main" val="1119303040"/>
      </p:ext>
    </p:extLst>
  </p:cSld>
  <p:clrMap bg1="lt1" tx1="dk1" bg2="lt2" tx2="dk2" accent1="accent1" accent2="accent2" accent3="accent3" accent4="accent4" accent5="accent5" accent6="accent6" hlink="hlink" folHlink="folHlink"/>
  <p:sldLayoutIdLst>
    <p:sldLayoutId id="2147483674" r:id="rId1"/>
    <p:sldLayoutId id="214748368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98B5BD38-37E2-9644-BF92-7E02ACE6F7FC}"/>
              </a:ext>
            </a:extLst>
          </p:cNvPr>
          <p:cNvPicPr>
            <a:picLocks noChangeAspect="1"/>
          </p:cNvPicPr>
          <p:nvPr userDrawn="1"/>
        </p:nvPicPr>
        <p:blipFill>
          <a:blip r:embed="rId3"/>
          <a:stretch>
            <a:fillRect/>
          </a:stretch>
        </p:blipFill>
        <p:spPr>
          <a:xfrm>
            <a:off x="0" y="0"/>
            <a:ext cx="12192000" cy="6848950"/>
          </a:xfrm>
          <a:prstGeom prst="rect">
            <a:avLst/>
          </a:prstGeom>
        </p:spPr>
      </p:pic>
    </p:spTree>
    <p:extLst>
      <p:ext uri="{BB962C8B-B14F-4D97-AF65-F5344CB8AC3E}">
        <p14:creationId xmlns:p14="http://schemas.microsoft.com/office/powerpoint/2010/main" val="3034038887"/>
      </p:ext>
    </p:extLst>
  </p:cSld>
  <p:clrMap bg1="lt1" tx1="dk1" bg2="lt2" tx2="dk2" accent1="accent1" accent2="accent2" accent3="accent3" accent4="accent4" accent5="accent5" accent6="accent6" hlink="hlink" folHlink="folHlink"/>
  <p:sldLayoutIdLst>
    <p:sldLayoutId id="2147483676"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48192ACF-814F-0B43-A5B0-60EB647D932B}"/>
              </a:ext>
            </a:extLst>
          </p:cNvPr>
          <p:cNvPicPr>
            <a:picLocks noChangeAspect="1"/>
          </p:cNvPicPr>
          <p:nvPr userDrawn="1"/>
        </p:nvPicPr>
        <p:blipFill>
          <a:blip r:embed="rId3"/>
          <a:stretch>
            <a:fillRect/>
          </a:stretch>
        </p:blipFill>
        <p:spPr>
          <a:xfrm>
            <a:off x="0" y="0"/>
            <a:ext cx="12208110" cy="6858000"/>
          </a:xfrm>
          <a:prstGeom prst="rect">
            <a:avLst/>
          </a:prstGeom>
        </p:spPr>
      </p:pic>
    </p:spTree>
    <p:extLst>
      <p:ext uri="{BB962C8B-B14F-4D97-AF65-F5344CB8AC3E}">
        <p14:creationId xmlns:p14="http://schemas.microsoft.com/office/powerpoint/2010/main" val="313230259"/>
      </p:ext>
    </p:extLst>
  </p:cSld>
  <p:clrMap bg1="lt1" tx1="dk1" bg2="lt2" tx2="dk2" accent1="accent1" accent2="accent2" accent3="accent3" accent4="accent4" accent5="accent5" accent6="accent6" hlink="hlink" folHlink="folHlink"/>
  <p:sldLayoutIdLst>
    <p:sldLayoutId id="214748367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48192ACF-814F-0B43-A5B0-60EB647D932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208110" cy="6858000"/>
          </a:xfrm>
          <a:prstGeom prst="rect">
            <a:avLst/>
          </a:prstGeom>
        </p:spPr>
      </p:pic>
    </p:spTree>
    <p:extLst>
      <p:ext uri="{BB962C8B-B14F-4D97-AF65-F5344CB8AC3E}">
        <p14:creationId xmlns:p14="http://schemas.microsoft.com/office/powerpoint/2010/main" val="2017371536"/>
      </p:ext>
    </p:extLst>
  </p:cSld>
  <p:clrMap bg1="lt1" tx1="dk1" bg2="lt2" tx2="dk2" accent1="accent1" accent2="accent2" accent3="accent3" accent4="accent4" accent5="accent5" accent6="accent6" hlink="hlink" folHlink="folHlink"/>
  <p:sldLayoutIdLst>
    <p:sldLayoutId id="2147483681"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diagramLayout" Target="../diagrams/layout5.xml"/><Relationship Id="rId7" Type="http://schemas.openxmlformats.org/officeDocument/2006/relationships/image" Target="../media/image11.jpg"/><Relationship Id="rId2" Type="http://schemas.openxmlformats.org/officeDocument/2006/relationships/diagramData" Target="../diagrams/data5.xml"/><Relationship Id="rId1" Type="http://schemas.openxmlformats.org/officeDocument/2006/relationships/slideLayout" Target="../slideLayouts/slideLayout1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6.xml"/><Relationship Id="rId7" Type="http://schemas.openxmlformats.org/officeDocument/2006/relationships/image" Target="../media/image10.png"/><Relationship Id="rId2" Type="http://schemas.openxmlformats.org/officeDocument/2006/relationships/diagramData" Target="../diagrams/data6.xml"/><Relationship Id="rId1" Type="http://schemas.openxmlformats.org/officeDocument/2006/relationships/slideLayout" Target="../slideLayouts/slideLayout17.xml"/><Relationship Id="rId6" Type="http://schemas.microsoft.com/office/2007/relationships/diagramDrawing" Target="../diagrams/drawing6.xml"/><Relationship Id="rId11" Type="http://schemas.openxmlformats.org/officeDocument/2006/relationships/image" Target="../media/image17.png"/><Relationship Id="rId5" Type="http://schemas.openxmlformats.org/officeDocument/2006/relationships/diagramColors" Target="../diagrams/colors6.xml"/><Relationship Id="rId10" Type="http://schemas.openxmlformats.org/officeDocument/2006/relationships/image" Target="../media/image16.png"/><Relationship Id="rId4" Type="http://schemas.openxmlformats.org/officeDocument/2006/relationships/diagramQuickStyle" Target="../diagrams/quickStyle6.xml"/><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18.png"/><Relationship Id="rId2" Type="http://schemas.openxmlformats.org/officeDocument/2006/relationships/diagramData" Target="../diagrams/data7.xml"/><Relationship Id="rId1" Type="http://schemas.openxmlformats.org/officeDocument/2006/relationships/slideLayout" Target="../slideLayouts/slideLayout1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Layout" Target="../diagrams/layout12.xml"/><Relationship Id="rId7" Type="http://schemas.openxmlformats.org/officeDocument/2006/relationships/image" Target="../media/image21.png"/><Relationship Id="rId12" Type="http://schemas.openxmlformats.org/officeDocument/2006/relationships/image" Target="../media/image22.png"/><Relationship Id="rId2" Type="http://schemas.openxmlformats.org/officeDocument/2006/relationships/diagramData" Target="../diagrams/data12.xml"/><Relationship Id="rId1" Type="http://schemas.openxmlformats.org/officeDocument/2006/relationships/slideLayout" Target="../slideLayouts/slideLayout17.xml"/><Relationship Id="rId6" Type="http://schemas.microsoft.com/office/2007/relationships/diagramDrawing" Target="../diagrams/drawing12.xml"/><Relationship Id="rId11" Type="http://schemas.openxmlformats.org/officeDocument/2006/relationships/image" Target="../media/image15.png"/><Relationship Id="rId5" Type="http://schemas.openxmlformats.org/officeDocument/2006/relationships/diagramColors" Target="../diagrams/colors12.xml"/><Relationship Id="rId10" Type="http://schemas.openxmlformats.org/officeDocument/2006/relationships/image" Target="../media/image10.png"/><Relationship Id="rId4" Type="http://schemas.openxmlformats.org/officeDocument/2006/relationships/diagramQuickStyle" Target="../diagrams/quickStyle12.xml"/><Relationship Id="rId9"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0.png"/><Relationship Id="rId2" Type="http://schemas.openxmlformats.org/officeDocument/2006/relationships/diagramData" Target="../diagrams/data1.xml"/><Relationship Id="rId1" Type="http://schemas.openxmlformats.org/officeDocument/2006/relationships/slideLayout" Target="../slideLayouts/slideLayout1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a:xfrm>
            <a:off x="1319752" y="2003195"/>
            <a:ext cx="9162854" cy="2854325"/>
          </a:xfrm>
          <a:noFill/>
        </p:spPr>
        <p:txBody>
          <a:bodyPr>
            <a:normAutofit/>
          </a:bodyPr>
          <a:lstStyle/>
          <a:p>
            <a:pPr>
              <a:lnSpc>
                <a:spcPct val="100000"/>
              </a:lnSpc>
              <a:spcBef>
                <a:spcPct val="0"/>
              </a:spcBef>
            </a:pPr>
            <a:r>
              <a:rPr lang="fr-FR" dirty="0"/>
              <a:t>GROUPE DE TRAVAIL </a:t>
            </a:r>
          </a:p>
          <a:p>
            <a:pPr>
              <a:lnSpc>
                <a:spcPct val="100000"/>
              </a:lnSpc>
              <a:spcBef>
                <a:spcPct val="0"/>
              </a:spcBef>
            </a:pPr>
            <a:r>
              <a:rPr lang="fr-FR" dirty="0"/>
              <a:t>Des adhérents du service efficacité énergétique </a:t>
            </a:r>
          </a:p>
          <a:p>
            <a:pPr>
              <a:lnSpc>
                <a:spcPct val="100000"/>
              </a:lnSpc>
              <a:spcBef>
                <a:spcPct val="0"/>
              </a:spcBef>
            </a:pPr>
            <a:r>
              <a:rPr lang="fr-FR" dirty="0"/>
              <a:t>-11 Mars 2025</a:t>
            </a:r>
          </a:p>
          <a:p>
            <a:pPr>
              <a:lnSpc>
                <a:spcPct val="100000"/>
              </a:lnSpc>
              <a:spcBef>
                <a:spcPct val="0"/>
              </a:spcBef>
            </a:pPr>
            <a:r>
              <a:rPr lang="fr-FR" dirty="0"/>
              <a:t>La conduite d’un chantier de rénovation ou construction neuve </a:t>
            </a:r>
          </a:p>
        </p:txBody>
      </p:sp>
    </p:spTree>
    <p:extLst>
      <p:ext uri="{BB962C8B-B14F-4D97-AF65-F5344CB8AC3E}">
        <p14:creationId xmlns:p14="http://schemas.microsoft.com/office/powerpoint/2010/main" val="1143433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7D6C551B-CF19-41DE-A5DB-C562E383C1C7}"/>
              </a:ext>
            </a:extLst>
          </p:cNvPr>
          <p:cNvSpPr>
            <a:spLocks noGrp="1"/>
          </p:cNvSpPr>
          <p:nvPr>
            <p:ph type="sldNum" sz="quarter" idx="12"/>
          </p:nvPr>
        </p:nvSpPr>
        <p:spPr/>
        <p:txBody>
          <a:bodyPr/>
          <a:lstStyle/>
          <a:p>
            <a:fld id="{9263AE03-0732-9642-8B1E-D4994C3FF144}" type="slidenum">
              <a:rPr lang="fr-FR" smtClean="0"/>
              <a:pPr/>
              <a:t>10</a:t>
            </a:fld>
            <a:endParaRPr lang="fr-FR" dirty="0"/>
          </a:p>
        </p:txBody>
      </p:sp>
      <p:sp>
        <p:nvSpPr>
          <p:cNvPr id="5" name="Rectangle 4">
            <a:extLst>
              <a:ext uri="{FF2B5EF4-FFF2-40B4-BE49-F238E27FC236}">
                <a16:creationId xmlns:a16="http://schemas.microsoft.com/office/drawing/2014/main" id="{2408FFC7-8496-45F8-BEDE-DDA946FE0DC8}"/>
              </a:ext>
            </a:extLst>
          </p:cNvPr>
          <p:cNvSpPr/>
          <p:nvPr/>
        </p:nvSpPr>
        <p:spPr>
          <a:xfrm>
            <a:off x="4894932" y="1067099"/>
            <a:ext cx="2402132" cy="923330"/>
          </a:xfrm>
          <a:prstGeom prst="rect">
            <a:avLst/>
          </a:prstGeom>
          <a:noFill/>
        </p:spPr>
        <p:txBody>
          <a:bodyPr wrap="none" lIns="91440" tIns="45720" rIns="91440" bIns="45720">
            <a:spAutoFit/>
          </a:bodyPr>
          <a:lstStyle/>
          <a:p>
            <a:pPr algn="ctr"/>
            <a:r>
              <a:rPr lang="fr-FR" sz="5400" dirty="0">
                <a:ln w="0"/>
                <a:solidFill>
                  <a:schemeClr val="accent6"/>
                </a:solidFill>
                <a:effectLst>
                  <a:outerShdw blurRad="38100" dist="19050" dir="2700000" algn="tl" rotWithShape="0">
                    <a:schemeClr val="dk1">
                      <a:alpha val="40000"/>
                    </a:schemeClr>
                  </a:outerShdw>
                </a:effectLst>
              </a:rPr>
              <a:t>A</a:t>
            </a:r>
            <a:r>
              <a:rPr lang="fr-FR" sz="5400" b="0" cap="none" spc="0" dirty="0">
                <a:ln w="0"/>
                <a:solidFill>
                  <a:schemeClr val="accent6"/>
                </a:solidFill>
                <a:effectLst>
                  <a:outerShdw blurRad="38100" dist="19050" dir="2700000" algn="tl" rotWithShape="0">
                    <a:schemeClr val="dk1">
                      <a:alpha val="40000"/>
                    </a:schemeClr>
                  </a:outerShdw>
                </a:effectLst>
              </a:rPr>
              <a:t>rbitrer</a:t>
            </a:r>
          </a:p>
        </p:txBody>
      </p:sp>
      <p:sp>
        <p:nvSpPr>
          <p:cNvPr id="6" name="Titre 1">
            <a:extLst>
              <a:ext uri="{FF2B5EF4-FFF2-40B4-BE49-F238E27FC236}">
                <a16:creationId xmlns:a16="http://schemas.microsoft.com/office/drawing/2014/main" id="{353F05AD-EF39-4F28-BB93-3392E35C3C73}"/>
              </a:ext>
            </a:extLst>
          </p:cNvPr>
          <p:cNvSpPr txBox="1">
            <a:spLocks/>
          </p:cNvSpPr>
          <p:nvPr/>
        </p:nvSpPr>
        <p:spPr>
          <a:xfrm>
            <a:off x="541733" y="90489"/>
            <a:ext cx="11108531" cy="1325563"/>
          </a:xfrm>
          <a:prstGeom prst="rect">
            <a:avLst/>
          </a:prstGeom>
        </p:spPr>
        <p:txBody>
          <a:bodyPr anchor="ctr">
            <a:normAutofit/>
          </a:bodyPr>
          <a:lstStyle>
            <a:lvl1pPr algn="l" defTabSz="914400" rtl="0" eaLnBrk="1" latinLnBrk="0" hangingPunct="1">
              <a:lnSpc>
                <a:spcPct val="90000"/>
              </a:lnSpc>
              <a:spcBef>
                <a:spcPct val="0"/>
              </a:spcBef>
              <a:buNone/>
              <a:defRPr sz="2800" b="1" kern="1200">
                <a:solidFill>
                  <a:srgbClr val="1E5E74"/>
                </a:solidFill>
                <a:latin typeface="Century Gothic" panose="020B0502020202020204" pitchFamily="34" charset="0"/>
                <a:ea typeface="Tahoma" panose="020B0604030504040204" pitchFamily="34" charset="0"/>
                <a:cs typeface="Tahoma" panose="020B0604030504040204" pitchFamily="34" charset="0"/>
              </a:defRPr>
            </a:lvl1pPr>
          </a:lstStyle>
          <a:p>
            <a:r>
              <a:rPr lang="fr-FR"/>
              <a:t>Le rôle de la maitrise d’ouvrage</a:t>
            </a:r>
            <a:endParaRPr lang="fr-FR" dirty="0"/>
          </a:p>
        </p:txBody>
      </p:sp>
      <p:graphicFrame>
        <p:nvGraphicFramePr>
          <p:cNvPr id="7" name="Diagramme 6">
            <a:extLst>
              <a:ext uri="{FF2B5EF4-FFF2-40B4-BE49-F238E27FC236}">
                <a16:creationId xmlns:a16="http://schemas.microsoft.com/office/drawing/2014/main" id="{A5742878-4056-4CC3-8468-E3A2F67E54FC}"/>
              </a:ext>
            </a:extLst>
          </p:cNvPr>
          <p:cNvGraphicFramePr/>
          <p:nvPr>
            <p:extLst>
              <p:ext uri="{D42A27DB-BD31-4B8C-83A1-F6EECF244321}">
                <p14:modId xmlns:p14="http://schemas.microsoft.com/office/powerpoint/2010/main" val="2894465077"/>
              </p:ext>
            </p:extLst>
          </p:nvPr>
        </p:nvGraphicFramePr>
        <p:xfrm>
          <a:off x="2032000" y="1990429"/>
          <a:ext cx="8128000" cy="41479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Phylactère : pensées 9">
            <a:extLst>
              <a:ext uri="{FF2B5EF4-FFF2-40B4-BE49-F238E27FC236}">
                <a16:creationId xmlns:a16="http://schemas.microsoft.com/office/drawing/2014/main" id="{F04169E2-B5A7-4B1D-A3D2-BCE3031D9E64}"/>
              </a:ext>
            </a:extLst>
          </p:cNvPr>
          <p:cNvSpPr/>
          <p:nvPr/>
        </p:nvSpPr>
        <p:spPr>
          <a:xfrm>
            <a:off x="7543800" y="334108"/>
            <a:ext cx="4465948" cy="2229983"/>
          </a:xfrm>
          <a:prstGeom prst="cloudCallout">
            <a:avLst>
              <a:gd name="adj1" fmla="val -34217"/>
              <a:gd name="adj2" fmla="val 73403"/>
            </a:avLst>
          </a:prstGeom>
          <a:ln w="38100">
            <a:solidFill>
              <a:schemeClr val="accent6"/>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fr-FR" dirty="0"/>
              <a:t>Astuce : </a:t>
            </a:r>
          </a:p>
          <a:p>
            <a:pPr algn="ctr"/>
            <a:r>
              <a:rPr lang="fr-FR" dirty="0"/>
              <a:t>L’économe de flux est présent pour vous apporter les avantages et les inconvénients des solutions énergétiques proposées</a:t>
            </a:r>
          </a:p>
        </p:txBody>
      </p:sp>
      <p:sp>
        <p:nvSpPr>
          <p:cNvPr id="2" name="ZoneTexte 1">
            <a:extLst>
              <a:ext uri="{FF2B5EF4-FFF2-40B4-BE49-F238E27FC236}">
                <a16:creationId xmlns:a16="http://schemas.microsoft.com/office/drawing/2014/main" id="{781861F2-7788-4040-8D28-D23B7E37E087}"/>
              </a:ext>
            </a:extLst>
          </p:cNvPr>
          <p:cNvSpPr txBox="1"/>
          <p:nvPr/>
        </p:nvSpPr>
        <p:spPr>
          <a:xfrm>
            <a:off x="933254" y="5646656"/>
            <a:ext cx="8022210" cy="369332"/>
          </a:xfrm>
          <a:prstGeom prst="rect">
            <a:avLst/>
          </a:prstGeom>
          <a:noFill/>
        </p:spPr>
        <p:txBody>
          <a:bodyPr wrap="square" rtlCol="0">
            <a:spAutoFit/>
          </a:bodyPr>
          <a:lstStyle/>
          <a:p>
            <a:r>
              <a:rPr lang="fr-FR" dirty="0"/>
              <a:t>La MOA doit également arbitrer un planning.</a:t>
            </a:r>
          </a:p>
        </p:txBody>
      </p:sp>
    </p:spTree>
    <p:extLst>
      <p:ext uri="{BB962C8B-B14F-4D97-AF65-F5344CB8AC3E}">
        <p14:creationId xmlns:p14="http://schemas.microsoft.com/office/powerpoint/2010/main" val="1737577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88CB6904-581B-4BC9-8E95-4351636F35E6}"/>
              </a:ext>
            </a:extLst>
          </p:cNvPr>
          <p:cNvSpPr>
            <a:spLocks noGrp="1"/>
          </p:cNvSpPr>
          <p:nvPr>
            <p:ph type="body" sz="quarter" idx="10"/>
          </p:nvPr>
        </p:nvSpPr>
        <p:spPr/>
        <p:txBody>
          <a:bodyPr/>
          <a:lstStyle/>
          <a:p>
            <a:r>
              <a:rPr lang="fr-FR" dirty="0"/>
              <a:t>3°) Composer une équipe projet </a:t>
            </a:r>
          </a:p>
          <a:p>
            <a:endParaRPr lang="fr-FR" dirty="0"/>
          </a:p>
        </p:txBody>
      </p:sp>
    </p:spTree>
    <p:extLst>
      <p:ext uri="{BB962C8B-B14F-4D97-AF65-F5344CB8AC3E}">
        <p14:creationId xmlns:p14="http://schemas.microsoft.com/office/powerpoint/2010/main" val="1087441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048955F3-F928-4934-8D84-28701B4CE6C4}"/>
              </a:ext>
            </a:extLst>
          </p:cNvPr>
          <p:cNvSpPr>
            <a:spLocks noGrp="1"/>
          </p:cNvSpPr>
          <p:nvPr>
            <p:ph type="title"/>
          </p:nvPr>
        </p:nvSpPr>
        <p:spPr/>
        <p:txBody>
          <a:bodyPr/>
          <a:lstStyle/>
          <a:p>
            <a:r>
              <a:rPr lang="fr-FR" dirty="0"/>
              <a:t>Désigner un conducteur d’opération (agent, AMO, élu)</a:t>
            </a:r>
          </a:p>
        </p:txBody>
      </p:sp>
      <p:pic>
        <p:nvPicPr>
          <p:cNvPr id="10" name="Espace réservé du contenu 9">
            <a:extLst>
              <a:ext uri="{FF2B5EF4-FFF2-40B4-BE49-F238E27FC236}">
                <a16:creationId xmlns:a16="http://schemas.microsoft.com/office/drawing/2014/main" id="{2C7190EF-328C-4288-B536-F9CEA4E8486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9143" y="1695036"/>
            <a:ext cx="2464453" cy="2456013"/>
          </a:xfrm>
        </p:spPr>
      </p:pic>
      <p:sp>
        <p:nvSpPr>
          <p:cNvPr id="4" name="Espace réservé du numéro de diapositive 3">
            <a:extLst>
              <a:ext uri="{FF2B5EF4-FFF2-40B4-BE49-F238E27FC236}">
                <a16:creationId xmlns:a16="http://schemas.microsoft.com/office/drawing/2014/main" id="{C3AD8F37-E9F9-483A-BF01-D316E75AAE36}"/>
              </a:ext>
            </a:extLst>
          </p:cNvPr>
          <p:cNvSpPr>
            <a:spLocks noGrp="1"/>
          </p:cNvSpPr>
          <p:nvPr>
            <p:ph type="sldNum" sz="quarter" idx="12"/>
          </p:nvPr>
        </p:nvSpPr>
        <p:spPr/>
        <p:txBody>
          <a:bodyPr/>
          <a:lstStyle/>
          <a:p>
            <a:fld id="{9263AE03-0732-9642-8B1E-D4994C3FF144}" type="slidenum">
              <a:rPr lang="fr-FR" smtClean="0"/>
              <a:pPr/>
              <a:t>12</a:t>
            </a:fld>
            <a:endParaRPr lang="fr-FR" dirty="0"/>
          </a:p>
        </p:txBody>
      </p:sp>
      <p:sp>
        <p:nvSpPr>
          <p:cNvPr id="11" name="Rectangle 10">
            <a:extLst>
              <a:ext uri="{FF2B5EF4-FFF2-40B4-BE49-F238E27FC236}">
                <a16:creationId xmlns:a16="http://schemas.microsoft.com/office/drawing/2014/main" id="{C1DF7D70-B851-4A4D-AAB7-CFE0C06AFFD7}"/>
              </a:ext>
            </a:extLst>
          </p:cNvPr>
          <p:cNvSpPr/>
          <p:nvPr/>
        </p:nvSpPr>
        <p:spPr>
          <a:xfrm>
            <a:off x="125588" y="3873624"/>
            <a:ext cx="11371562" cy="2308324"/>
          </a:xfrm>
          <a:prstGeom prst="rect">
            <a:avLst/>
          </a:prstGeom>
        </p:spPr>
        <p:txBody>
          <a:bodyPr wrap="square">
            <a:spAutoFit/>
          </a:bodyPr>
          <a:lstStyle/>
          <a:p>
            <a:pPr lvl="0" algn="ctr">
              <a:defRPr/>
            </a:pPr>
            <a:r>
              <a:rPr lang="fr-FR" dirty="0">
                <a:solidFill>
                  <a:prstClr val="black"/>
                </a:solidFill>
              </a:rPr>
              <a:t>Le conducteur d’opération est la personne désignée pour organiser le déroulement de l’opération et de sa gouvernance  (COPIL,COTECH,..)</a:t>
            </a:r>
          </a:p>
          <a:p>
            <a:pPr lvl="0" algn="ctr">
              <a:defRPr/>
            </a:pPr>
            <a:r>
              <a:rPr lang="fr-FR" dirty="0">
                <a:solidFill>
                  <a:prstClr val="black"/>
                </a:solidFill>
              </a:rPr>
              <a:t>Il n’a pas de pouvoir de décision.</a:t>
            </a:r>
          </a:p>
          <a:p>
            <a:pPr lvl="0" algn="ctr">
              <a:defRPr/>
            </a:pPr>
            <a:r>
              <a:rPr lang="fr-FR" dirty="0">
                <a:solidFill>
                  <a:prstClr val="black"/>
                </a:solidFill>
              </a:rPr>
              <a:t>Il s’assure que le projet suit le programme qui a été définit au préalable par le COPIL.  </a:t>
            </a:r>
          </a:p>
          <a:p>
            <a:pPr lvl="0" algn="ctr">
              <a:defRPr/>
            </a:pPr>
            <a:r>
              <a:rPr lang="fr-FR" dirty="0">
                <a:solidFill>
                  <a:prstClr val="black"/>
                </a:solidFill>
              </a:rPr>
              <a:t>Il rapporte l’avancement du projet à l’ensemble des élus. </a:t>
            </a:r>
          </a:p>
          <a:p>
            <a:pPr lvl="0" algn="ctr">
              <a:defRPr/>
            </a:pPr>
            <a:r>
              <a:rPr lang="fr-FR" dirty="0">
                <a:solidFill>
                  <a:prstClr val="black"/>
                </a:solidFill>
              </a:rPr>
              <a:t>Le pilote est l’interlocuteur des prestataires (programmiste, AMO, MOE).</a:t>
            </a:r>
          </a:p>
          <a:p>
            <a:pPr lvl="0" algn="ctr">
              <a:defRPr/>
            </a:pPr>
            <a:r>
              <a:rPr lang="fr-FR" dirty="0">
                <a:solidFill>
                  <a:prstClr val="black"/>
                </a:solidFill>
              </a:rPr>
              <a:t>Il peut s’appuyer sur des AMO pour les thématiques sur lesquelles la collectivité ne dispose pas de compétences internes. Il suit le projet de la programmation à l’exploitation. </a:t>
            </a:r>
          </a:p>
        </p:txBody>
      </p:sp>
      <p:sp>
        <p:nvSpPr>
          <p:cNvPr id="17" name="Rectangle : coins arrondis 16">
            <a:extLst>
              <a:ext uri="{FF2B5EF4-FFF2-40B4-BE49-F238E27FC236}">
                <a16:creationId xmlns:a16="http://schemas.microsoft.com/office/drawing/2014/main" id="{8C1AF058-8C24-4EC5-A6E5-EABB8527DF97}"/>
              </a:ext>
            </a:extLst>
          </p:cNvPr>
          <p:cNvSpPr/>
          <p:nvPr/>
        </p:nvSpPr>
        <p:spPr>
          <a:xfrm>
            <a:off x="1726806" y="1379274"/>
            <a:ext cx="2209800" cy="359410"/>
          </a:xfrm>
          <a:prstGeom prst="roundRect">
            <a:avLst/>
          </a:prstGeom>
          <a:solidFill>
            <a:srgbClr val="ED7D31"/>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0"/>
              </a:spcAft>
              <a:buClrTx/>
              <a:buSzTx/>
              <a:buFontTx/>
              <a:buNone/>
              <a:tabLst/>
              <a:defRPr/>
            </a:pPr>
            <a:r>
              <a:rPr kumimoji="0" lang="fr-FR" sz="1400" b="1" i="0" u="none" strike="noStrike" kern="0" cap="none" spc="0" normalizeH="0" baseline="0" noProof="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Programmation</a:t>
            </a:r>
            <a:endParaRPr kumimoji="0" lang="fr-FR" sz="1100" b="0" i="0" u="none" strike="noStrike" kern="0" cap="none" spc="0" normalizeH="0" baseline="0" noProof="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8" name="Rectangle : coins arrondis 17">
            <a:extLst>
              <a:ext uri="{FF2B5EF4-FFF2-40B4-BE49-F238E27FC236}">
                <a16:creationId xmlns:a16="http://schemas.microsoft.com/office/drawing/2014/main" id="{CD712590-B8FF-4875-8A86-C2C38D245C7C}"/>
              </a:ext>
            </a:extLst>
          </p:cNvPr>
          <p:cNvSpPr/>
          <p:nvPr/>
        </p:nvSpPr>
        <p:spPr>
          <a:xfrm>
            <a:off x="8765781" y="1379274"/>
            <a:ext cx="1409700" cy="359410"/>
          </a:xfrm>
          <a:prstGeom prst="roundRect">
            <a:avLst/>
          </a:prstGeom>
          <a:solidFill>
            <a:srgbClr val="4472C4"/>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0"/>
              </a:spcAft>
              <a:buClrTx/>
              <a:buSzTx/>
              <a:buFontTx/>
              <a:buNone/>
              <a:tabLst/>
              <a:defRPr/>
            </a:pPr>
            <a:r>
              <a:rPr kumimoji="0" lang="fr-FR" sz="1400" b="1" i="0" u="none" strike="noStrike" kern="0" cap="none" spc="0" normalizeH="0" baseline="0" noProof="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Exploitation</a:t>
            </a:r>
            <a:endParaRPr kumimoji="0" lang="fr-FR" sz="1100" b="0" i="0" u="none" strike="noStrike" kern="0" cap="none" spc="0" normalizeH="0" baseline="0" noProof="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9" name="Rectangle : coins arrondis 18">
            <a:extLst>
              <a:ext uri="{FF2B5EF4-FFF2-40B4-BE49-F238E27FC236}">
                <a16:creationId xmlns:a16="http://schemas.microsoft.com/office/drawing/2014/main" id="{7A6B9628-0366-4A21-B318-C36C9FDA639F}"/>
              </a:ext>
            </a:extLst>
          </p:cNvPr>
          <p:cNvSpPr/>
          <p:nvPr/>
        </p:nvSpPr>
        <p:spPr>
          <a:xfrm>
            <a:off x="6463906" y="1379274"/>
            <a:ext cx="2209800" cy="359410"/>
          </a:xfrm>
          <a:prstGeom prst="roundRect">
            <a:avLst/>
          </a:prstGeom>
          <a:solidFill>
            <a:srgbClr val="70AD47"/>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0"/>
              </a:spcAft>
              <a:buClrTx/>
              <a:buSzTx/>
              <a:buFontTx/>
              <a:buNone/>
              <a:tabLst/>
              <a:defRPr/>
            </a:pPr>
            <a:r>
              <a:rPr kumimoji="0" lang="fr-FR" sz="1400" b="1" i="0" u="none" strike="noStrike" kern="0" cap="none" spc="0" normalizeH="0" baseline="0" noProof="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Exécution</a:t>
            </a:r>
            <a:endParaRPr kumimoji="0" lang="fr-FR" sz="1100" b="0" i="0" u="none" strike="noStrike" kern="0" cap="none" spc="0" normalizeH="0" baseline="0" noProof="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20" name="Rectangle : coins arrondis 19">
            <a:extLst>
              <a:ext uri="{FF2B5EF4-FFF2-40B4-BE49-F238E27FC236}">
                <a16:creationId xmlns:a16="http://schemas.microsoft.com/office/drawing/2014/main" id="{690DEBC1-4713-4205-8F88-665CACE1A530}"/>
              </a:ext>
            </a:extLst>
          </p:cNvPr>
          <p:cNvSpPr/>
          <p:nvPr/>
        </p:nvSpPr>
        <p:spPr>
          <a:xfrm>
            <a:off x="4066781" y="1379274"/>
            <a:ext cx="2209800" cy="359410"/>
          </a:xfrm>
          <a:prstGeom prst="roundRect">
            <a:avLst/>
          </a:prstGeom>
          <a:solidFill>
            <a:srgbClr val="FFC00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7000"/>
              </a:lnSpc>
              <a:spcBef>
                <a:spcPts val="0"/>
              </a:spcBef>
              <a:spcAft>
                <a:spcPts val="0"/>
              </a:spcAft>
              <a:buClrTx/>
              <a:buSzTx/>
              <a:buFontTx/>
              <a:buNone/>
              <a:tabLst/>
              <a:defRPr/>
            </a:pPr>
            <a:r>
              <a:rPr kumimoji="0" lang="fr-FR" sz="1400" b="1" i="0" u="none" strike="noStrike" kern="0" cap="none" spc="0" normalizeH="0" baseline="0" noProof="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rPr>
              <a:t>Conception</a:t>
            </a:r>
            <a:endParaRPr kumimoji="0" lang="fr-FR" sz="1100" b="0" i="0" u="none" strike="noStrike" kern="0" cap="none" spc="0" normalizeH="0" baseline="0" noProof="0">
              <a:ln>
                <a:noFill/>
              </a:ln>
              <a:solidFill>
                <a:sysClr val="window" lastClr="FFFFFF"/>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2" name="Phylactère : pensées 1">
            <a:extLst>
              <a:ext uri="{FF2B5EF4-FFF2-40B4-BE49-F238E27FC236}">
                <a16:creationId xmlns:a16="http://schemas.microsoft.com/office/drawing/2014/main" id="{F31C5F99-0AD0-4E03-BBC0-F49A66D1B3A2}"/>
              </a:ext>
            </a:extLst>
          </p:cNvPr>
          <p:cNvSpPr/>
          <p:nvPr/>
        </p:nvSpPr>
        <p:spPr>
          <a:xfrm>
            <a:off x="7555958" y="1738684"/>
            <a:ext cx="3517724" cy="2306361"/>
          </a:xfrm>
          <a:prstGeom prst="cloudCallout">
            <a:avLst>
              <a:gd name="adj1" fmla="val -84749"/>
              <a:gd name="adj2" fmla="val -32181"/>
            </a:avLst>
          </a:prstGeom>
          <a:noFill/>
          <a:ln w="952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r>
              <a:rPr lang="fr-FR" sz="2000" b="1" dirty="0"/>
              <a:t>Connaissances techniques, administratif, juridique, commande public</a:t>
            </a:r>
          </a:p>
        </p:txBody>
      </p:sp>
    </p:spTree>
    <p:extLst>
      <p:ext uri="{BB962C8B-B14F-4D97-AF65-F5344CB8AC3E}">
        <p14:creationId xmlns:p14="http://schemas.microsoft.com/office/powerpoint/2010/main" val="1348519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30EE0A0-DD0D-4C71-B905-452DB2882A4A}"/>
              </a:ext>
            </a:extLst>
          </p:cNvPr>
          <p:cNvSpPr>
            <a:spLocks noGrp="1"/>
          </p:cNvSpPr>
          <p:nvPr>
            <p:ph type="title"/>
          </p:nvPr>
        </p:nvSpPr>
        <p:spPr>
          <a:xfrm>
            <a:off x="308770" y="229018"/>
            <a:ext cx="11108531" cy="1325563"/>
          </a:xfrm>
        </p:spPr>
        <p:txBody>
          <a:bodyPr/>
          <a:lstStyle/>
          <a:p>
            <a:r>
              <a:rPr lang="fr-FR" dirty="0"/>
              <a:t>Gouvernance d’un projet </a:t>
            </a:r>
          </a:p>
        </p:txBody>
      </p:sp>
      <p:graphicFrame>
        <p:nvGraphicFramePr>
          <p:cNvPr id="6" name="Espace réservé du contenu 5">
            <a:extLst>
              <a:ext uri="{FF2B5EF4-FFF2-40B4-BE49-F238E27FC236}">
                <a16:creationId xmlns:a16="http://schemas.microsoft.com/office/drawing/2014/main" id="{47BBD5CC-53A4-4890-B8D4-8172909FC131}"/>
              </a:ext>
            </a:extLst>
          </p:cNvPr>
          <p:cNvGraphicFramePr>
            <a:graphicFrameLocks noGrp="1"/>
          </p:cNvGraphicFramePr>
          <p:nvPr>
            <p:ph idx="1"/>
            <p:extLst>
              <p:ext uri="{D42A27DB-BD31-4B8C-83A1-F6EECF244321}">
                <p14:modId xmlns:p14="http://schemas.microsoft.com/office/powerpoint/2010/main" val="4179416379"/>
              </p:ext>
            </p:extLst>
          </p:nvPr>
        </p:nvGraphicFramePr>
        <p:xfrm>
          <a:off x="542925" y="1825625"/>
          <a:ext cx="11107738"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pied de page 3">
            <a:extLst>
              <a:ext uri="{FF2B5EF4-FFF2-40B4-BE49-F238E27FC236}">
                <a16:creationId xmlns:a16="http://schemas.microsoft.com/office/drawing/2014/main" id="{6B91D500-A9F7-4AFF-9E7B-8384F48D33C4}"/>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BE95465C-ACF2-401A-B99C-9AF0B184FAFE}"/>
              </a:ext>
            </a:extLst>
          </p:cNvPr>
          <p:cNvSpPr>
            <a:spLocks noGrp="1"/>
          </p:cNvSpPr>
          <p:nvPr>
            <p:ph type="sldNum" sz="quarter" idx="12"/>
          </p:nvPr>
        </p:nvSpPr>
        <p:spPr/>
        <p:txBody>
          <a:bodyPr/>
          <a:lstStyle/>
          <a:p>
            <a:fld id="{9263AE03-0732-9642-8B1E-D4994C3FF144}" type="slidenum">
              <a:rPr lang="fr-FR" smtClean="0"/>
              <a:pPr/>
              <a:t>13</a:t>
            </a:fld>
            <a:endParaRPr lang="fr-FR" dirty="0"/>
          </a:p>
        </p:txBody>
      </p:sp>
      <p:cxnSp>
        <p:nvCxnSpPr>
          <p:cNvPr id="23" name="Connecteur droit avec flèche 22">
            <a:extLst>
              <a:ext uri="{FF2B5EF4-FFF2-40B4-BE49-F238E27FC236}">
                <a16:creationId xmlns:a16="http://schemas.microsoft.com/office/drawing/2014/main" id="{E2BD8651-18E8-4E8E-9B56-47094AB6391F}"/>
              </a:ext>
            </a:extLst>
          </p:cNvPr>
          <p:cNvCxnSpPr>
            <a:cxnSpLocks/>
          </p:cNvCxnSpPr>
          <p:nvPr/>
        </p:nvCxnSpPr>
        <p:spPr>
          <a:xfrm>
            <a:off x="6772275" y="3095625"/>
            <a:ext cx="1257300" cy="150495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Connecteur droit avec flèche 23">
            <a:extLst>
              <a:ext uri="{FF2B5EF4-FFF2-40B4-BE49-F238E27FC236}">
                <a16:creationId xmlns:a16="http://schemas.microsoft.com/office/drawing/2014/main" id="{5EC662AF-6815-45D2-8A12-8F84440A9C34}"/>
              </a:ext>
            </a:extLst>
          </p:cNvPr>
          <p:cNvCxnSpPr>
            <a:cxnSpLocks/>
          </p:cNvCxnSpPr>
          <p:nvPr/>
        </p:nvCxnSpPr>
        <p:spPr>
          <a:xfrm flipH="1" flipV="1">
            <a:off x="6565900" y="3296442"/>
            <a:ext cx="1062037" cy="13041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5" name="Connecteur droit avec flèche 24">
            <a:extLst>
              <a:ext uri="{FF2B5EF4-FFF2-40B4-BE49-F238E27FC236}">
                <a16:creationId xmlns:a16="http://schemas.microsoft.com/office/drawing/2014/main" id="{13594789-294E-4460-AF6A-91219813E2F9}"/>
              </a:ext>
            </a:extLst>
          </p:cNvPr>
          <p:cNvCxnSpPr>
            <a:cxnSpLocks/>
          </p:cNvCxnSpPr>
          <p:nvPr/>
        </p:nvCxnSpPr>
        <p:spPr>
          <a:xfrm flipH="1">
            <a:off x="4038601" y="2828925"/>
            <a:ext cx="1247774" cy="18764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2" name="ZoneTexte 31">
            <a:extLst>
              <a:ext uri="{FF2B5EF4-FFF2-40B4-BE49-F238E27FC236}">
                <a16:creationId xmlns:a16="http://schemas.microsoft.com/office/drawing/2014/main" id="{DFC86350-943D-476F-BF1D-0AD7A272150E}"/>
              </a:ext>
            </a:extLst>
          </p:cNvPr>
          <p:cNvSpPr txBox="1"/>
          <p:nvPr/>
        </p:nvSpPr>
        <p:spPr>
          <a:xfrm>
            <a:off x="918226" y="4767259"/>
            <a:ext cx="2581022" cy="1328023"/>
          </a:xfrm>
          <a:prstGeom prst="roundRect">
            <a:avLst/>
          </a:prstGeom>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fr-FR" dirty="0"/>
              <a:t>Valide un projet, une enveloppe, une ambition énergétique et un planning</a:t>
            </a:r>
          </a:p>
        </p:txBody>
      </p:sp>
      <p:sp>
        <p:nvSpPr>
          <p:cNvPr id="34" name="ZoneTexte 33">
            <a:extLst>
              <a:ext uri="{FF2B5EF4-FFF2-40B4-BE49-F238E27FC236}">
                <a16:creationId xmlns:a16="http://schemas.microsoft.com/office/drawing/2014/main" id="{DFC290F0-D7A5-4B74-8CA3-CD59B7B8132A}"/>
              </a:ext>
            </a:extLst>
          </p:cNvPr>
          <p:cNvSpPr txBox="1"/>
          <p:nvPr/>
        </p:nvSpPr>
        <p:spPr>
          <a:xfrm>
            <a:off x="8611384" y="5073725"/>
            <a:ext cx="2133601" cy="715089"/>
          </a:xfrm>
          <a:prstGeom prst="roundRect">
            <a:avLst/>
          </a:prstGeom>
          <a:ln/>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fr-FR" dirty="0"/>
              <a:t>Etudie la faisabilité du projet</a:t>
            </a:r>
          </a:p>
        </p:txBody>
      </p:sp>
      <p:sp>
        <p:nvSpPr>
          <p:cNvPr id="35" name="ZoneTexte 34">
            <a:extLst>
              <a:ext uri="{FF2B5EF4-FFF2-40B4-BE49-F238E27FC236}">
                <a16:creationId xmlns:a16="http://schemas.microsoft.com/office/drawing/2014/main" id="{3C0EA647-CA25-4E70-9DD1-52D9C2175F04}"/>
              </a:ext>
            </a:extLst>
          </p:cNvPr>
          <p:cNvSpPr txBox="1"/>
          <p:nvPr/>
        </p:nvSpPr>
        <p:spPr>
          <a:xfrm>
            <a:off x="4986337" y="475376"/>
            <a:ext cx="2219325" cy="1021556"/>
          </a:xfrm>
          <a:prstGeom prst="roundRect">
            <a:avLst/>
          </a:prstGeom>
          <a:ln/>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fr-FR" dirty="0"/>
              <a:t>Arbitre les choix pour répondre au besoin</a:t>
            </a:r>
          </a:p>
        </p:txBody>
      </p:sp>
      <p:sp>
        <p:nvSpPr>
          <p:cNvPr id="43" name="ZoneTexte 42">
            <a:extLst>
              <a:ext uri="{FF2B5EF4-FFF2-40B4-BE49-F238E27FC236}">
                <a16:creationId xmlns:a16="http://schemas.microsoft.com/office/drawing/2014/main" id="{D78424C5-4F81-4985-8E37-4842E6265F35}"/>
              </a:ext>
            </a:extLst>
          </p:cNvPr>
          <p:cNvSpPr txBox="1"/>
          <p:nvPr/>
        </p:nvSpPr>
        <p:spPr>
          <a:xfrm>
            <a:off x="3319463" y="2951946"/>
            <a:ext cx="1343025" cy="954107"/>
          </a:xfrm>
          <a:prstGeom prst="rect">
            <a:avLst/>
          </a:prstGeom>
          <a:noFill/>
        </p:spPr>
        <p:txBody>
          <a:bodyPr wrap="square" rtlCol="0">
            <a:spAutoFit/>
          </a:bodyPr>
          <a:lstStyle/>
          <a:p>
            <a:pPr algn="ctr"/>
            <a:r>
              <a:rPr lang="fr-FR" sz="1400" dirty="0"/>
              <a:t>Transmet une proposition de projet pour validation </a:t>
            </a:r>
          </a:p>
        </p:txBody>
      </p:sp>
      <p:sp>
        <p:nvSpPr>
          <p:cNvPr id="44" name="ZoneTexte 43">
            <a:extLst>
              <a:ext uri="{FF2B5EF4-FFF2-40B4-BE49-F238E27FC236}">
                <a16:creationId xmlns:a16="http://schemas.microsoft.com/office/drawing/2014/main" id="{0FD8990C-6FA5-49F1-8BBE-E001DDC7170E}"/>
              </a:ext>
            </a:extLst>
          </p:cNvPr>
          <p:cNvSpPr txBox="1"/>
          <p:nvPr/>
        </p:nvSpPr>
        <p:spPr>
          <a:xfrm>
            <a:off x="7400925" y="2927110"/>
            <a:ext cx="1343025" cy="738664"/>
          </a:xfrm>
          <a:prstGeom prst="rect">
            <a:avLst/>
          </a:prstGeom>
          <a:noFill/>
        </p:spPr>
        <p:txBody>
          <a:bodyPr wrap="square" rtlCol="0">
            <a:spAutoFit/>
          </a:bodyPr>
          <a:lstStyle/>
          <a:p>
            <a:pPr algn="ctr"/>
            <a:r>
              <a:rPr lang="fr-FR" sz="1400" dirty="0"/>
              <a:t>Echange d’outils d’aide à la décision </a:t>
            </a:r>
          </a:p>
        </p:txBody>
      </p:sp>
      <p:pic>
        <p:nvPicPr>
          <p:cNvPr id="46" name="Image 45">
            <a:extLst>
              <a:ext uri="{FF2B5EF4-FFF2-40B4-BE49-F238E27FC236}">
                <a16:creationId xmlns:a16="http://schemas.microsoft.com/office/drawing/2014/main" id="{D33F6F0D-BFE4-4FDA-9026-E9CBE630AB3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36026" y="1995487"/>
            <a:ext cx="2581275" cy="1771650"/>
          </a:xfrm>
          <a:prstGeom prst="rect">
            <a:avLst/>
          </a:prstGeom>
        </p:spPr>
      </p:pic>
      <p:pic>
        <p:nvPicPr>
          <p:cNvPr id="48" name="Image 47">
            <a:extLst>
              <a:ext uri="{FF2B5EF4-FFF2-40B4-BE49-F238E27FC236}">
                <a16:creationId xmlns:a16="http://schemas.microsoft.com/office/drawing/2014/main" id="{1D704070-FB9F-4985-AC2D-C5B821EFA6B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2278" y="2467366"/>
            <a:ext cx="1997616" cy="1658152"/>
          </a:xfrm>
          <a:prstGeom prst="rect">
            <a:avLst/>
          </a:prstGeom>
        </p:spPr>
      </p:pic>
    </p:spTree>
    <p:extLst>
      <p:ext uri="{BB962C8B-B14F-4D97-AF65-F5344CB8AC3E}">
        <p14:creationId xmlns:p14="http://schemas.microsoft.com/office/powerpoint/2010/main" val="4053119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BD99B4B9-8276-4E93-934B-E81710565071}"/>
              </a:ext>
            </a:extLst>
          </p:cNvPr>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7571"/>
                    </a14:imgEffect>
                  </a14:imgLayer>
                </a14:imgProps>
              </a:ext>
              <a:ext uri="{28A0092B-C50C-407E-A947-70E740481C1C}">
                <a14:useLocalDpi xmlns:a14="http://schemas.microsoft.com/office/drawing/2010/main" val="0"/>
              </a:ext>
            </a:extLst>
          </a:blip>
          <a:stretch>
            <a:fillRect/>
          </a:stretch>
        </p:blipFill>
        <p:spPr>
          <a:xfrm>
            <a:off x="6717686" y="1032844"/>
            <a:ext cx="5371777" cy="5371777"/>
          </a:xfrm>
          <a:prstGeom prst="rect">
            <a:avLst/>
          </a:prstGeom>
        </p:spPr>
      </p:pic>
      <p:sp>
        <p:nvSpPr>
          <p:cNvPr id="2" name="Titre 1">
            <a:extLst>
              <a:ext uri="{FF2B5EF4-FFF2-40B4-BE49-F238E27FC236}">
                <a16:creationId xmlns:a16="http://schemas.microsoft.com/office/drawing/2014/main" id="{7DA91724-A450-4410-AF40-519B8F1F3DCB}"/>
              </a:ext>
            </a:extLst>
          </p:cNvPr>
          <p:cNvSpPr>
            <a:spLocks noGrp="1"/>
          </p:cNvSpPr>
          <p:nvPr>
            <p:ph type="title"/>
          </p:nvPr>
        </p:nvSpPr>
        <p:spPr/>
        <p:txBody>
          <a:bodyPr/>
          <a:lstStyle/>
          <a:p>
            <a:r>
              <a:rPr lang="fr-FR" dirty="0"/>
              <a:t>COTECH</a:t>
            </a:r>
          </a:p>
        </p:txBody>
      </p:sp>
      <p:sp>
        <p:nvSpPr>
          <p:cNvPr id="3" name="Espace réservé du contenu 2">
            <a:extLst>
              <a:ext uri="{FF2B5EF4-FFF2-40B4-BE49-F238E27FC236}">
                <a16:creationId xmlns:a16="http://schemas.microsoft.com/office/drawing/2014/main" id="{3D0044B3-58ED-4489-A98D-BB2641B589B0}"/>
              </a:ext>
            </a:extLst>
          </p:cNvPr>
          <p:cNvSpPr>
            <a:spLocks noGrp="1"/>
          </p:cNvSpPr>
          <p:nvPr>
            <p:ph idx="1"/>
          </p:nvPr>
        </p:nvSpPr>
        <p:spPr>
          <a:xfrm>
            <a:off x="336048" y="1514997"/>
            <a:ext cx="6204030" cy="4603140"/>
          </a:xfrm>
        </p:spPr>
        <p:txBody>
          <a:bodyPr/>
          <a:lstStyle/>
          <a:p>
            <a:r>
              <a:rPr lang="fr-FR" sz="2000" dirty="0"/>
              <a:t>Composé d’agents (service technique, service commande publique, service juridique, service des finances, ….)</a:t>
            </a:r>
          </a:p>
          <a:p>
            <a:r>
              <a:rPr lang="fr-FR" sz="2000" dirty="0"/>
              <a:t>Propose différents scénarios pour répondre aux besoins définis par le COPIL</a:t>
            </a:r>
          </a:p>
          <a:p>
            <a:endParaRPr lang="fr-FR" sz="2000" dirty="0"/>
          </a:p>
        </p:txBody>
      </p:sp>
      <p:sp>
        <p:nvSpPr>
          <p:cNvPr id="4" name="Espace réservé du pied de page 3">
            <a:extLst>
              <a:ext uri="{FF2B5EF4-FFF2-40B4-BE49-F238E27FC236}">
                <a16:creationId xmlns:a16="http://schemas.microsoft.com/office/drawing/2014/main" id="{D0EAF482-6B79-423F-A6D4-6762CE004A87}"/>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ABC1C9B5-F714-4921-AE1E-7411380E64F3}"/>
              </a:ext>
            </a:extLst>
          </p:cNvPr>
          <p:cNvSpPr>
            <a:spLocks noGrp="1"/>
          </p:cNvSpPr>
          <p:nvPr>
            <p:ph type="sldNum" sz="quarter" idx="12"/>
          </p:nvPr>
        </p:nvSpPr>
        <p:spPr/>
        <p:txBody>
          <a:bodyPr/>
          <a:lstStyle/>
          <a:p>
            <a:fld id="{9263AE03-0732-9642-8B1E-D4994C3FF144}" type="slidenum">
              <a:rPr lang="fr-FR" smtClean="0"/>
              <a:pPr/>
              <a:t>14</a:t>
            </a:fld>
            <a:endParaRPr lang="fr-FR" dirty="0"/>
          </a:p>
        </p:txBody>
      </p:sp>
      <p:grpSp>
        <p:nvGrpSpPr>
          <p:cNvPr id="7" name="Groupe 6">
            <a:extLst>
              <a:ext uri="{FF2B5EF4-FFF2-40B4-BE49-F238E27FC236}">
                <a16:creationId xmlns:a16="http://schemas.microsoft.com/office/drawing/2014/main" id="{0B9B0E65-A8F6-4617-893A-7F1CFE913911}"/>
              </a:ext>
            </a:extLst>
          </p:cNvPr>
          <p:cNvGrpSpPr/>
          <p:nvPr/>
        </p:nvGrpSpPr>
        <p:grpSpPr>
          <a:xfrm>
            <a:off x="8736239" y="2893166"/>
            <a:ext cx="1314389" cy="1314389"/>
            <a:chOff x="4896674" y="1720088"/>
            <a:chExt cx="1314389" cy="1314389"/>
          </a:xfrm>
          <a:solidFill>
            <a:srgbClr val="92D050"/>
          </a:solidFill>
        </p:grpSpPr>
        <p:sp>
          <p:nvSpPr>
            <p:cNvPr id="38" name="Ellipse 37">
              <a:extLst>
                <a:ext uri="{FF2B5EF4-FFF2-40B4-BE49-F238E27FC236}">
                  <a16:creationId xmlns:a16="http://schemas.microsoft.com/office/drawing/2014/main" id="{AB86B125-3250-49FF-81C1-9F0F01BF614B}"/>
                </a:ext>
              </a:extLst>
            </p:cNvPr>
            <p:cNvSpPr/>
            <p:nvPr/>
          </p:nvSpPr>
          <p:spPr>
            <a:xfrm>
              <a:off x="4896674" y="1720088"/>
              <a:ext cx="1314389" cy="1314389"/>
            </a:xfrm>
            <a:prstGeom prst="ellipse">
              <a:avLst/>
            </a:pr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 name="Ellipse 4">
              <a:extLst>
                <a:ext uri="{FF2B5EF4-FFF2-40B4-BE49-F238E27FC236}">
                  <a16:creationId xmlns:a16="http://schemas.microsoft.com/office/drawing/2014/main" id="{38A55EC0-3EA7-4C0D-9D29-67EFFBD88929}"/>
                </a:ext>
              </a:extLst>
            </p:cNvPr>
            <p:cNvSpPr txBox="1"/>
            <p:nvPr/>
          </p:nvSpPr>
          <p:spPr>
            <a:xfrm>
              <a:off x="5089162" y="1912576"/>
              <a:ext cx="929413" cy="929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fr-FR" sz="1400" b="1" kern="1200" dirty="0"/>
                <a:t>Le pilote d’opération</a:t>
              </a:r>
            </a:p>
          </p:txBody>
        </p:sp>
      </p:grpSp>
      <p:grpSp>
        <p:nvGrpSpPr>
          <p:cNvPr id="8" name="Groupe 7">
            <a:extLst>
              <a:ext uri="{FF2B5EF4-FFF2-40B4-BE49-F238E27FC236}">
                <a16:creationId xmlns:a16="http://schemas.microsoft.com/office/drawing/2014/main" id="{B536B142-C1A8-428A-9A58-09F8B6F19C11}"/>
              </a:ext>
            </a:extLst>
          </p:cNvPr>
          <p:cNvGrpSpPr/>
          <p:nvPr/>
        </p:nvGrpSpPr>
        <p:grpSpPr>
          <a:xfrm>
            <a:off x="9382784" y="2487467"/>
            <a:ext cx="21299" cy="405699"/>
            <a:chOff x="5543219" y="1314389"/>
            <a:chExt cx="21299" cy="405699"/>
          </a:xfrm>
        </p:grpSpPr>
        <p:sp>
          <p:nvSpPr>
            <p:cNvPr id="36" name="Connecteur droit 5">
              <a:extLst>
                <a:ext uri="{FF2B5EF4-FFF2-40B4-BE49-F238E27FC236}">
                  <a16:creationId xmlns:a16="http://schemas.microsoft.com/office/drawing/2014/main" id="{92A8C369-383F-4C29-BB80-A7A20EFB7C4B}"/>
                </a:ext>
              </a:extLst>
            </p:cNvPr>
            <p:cNvSpPr/>
            <p:nvPr/>
          </p:nvSpPr>
          <p:spPr>
            <a:xfrm rot="16200000">
              <a:off x="5351019" y="1506589"/>
              <a:ext cx="405699" cy="21299"/>
            </a:xfrm>
            <a:custGeom>
              <a:avLst/>
              <a:gdLst/>
              <a:ahLst/>
              <a:cxnLst/>
              <a:rect l="0" t="0" r="0" b="0"/>
              <a:pathLst>
                <a:path>
                  <a:moveTo>
                    <a:pt x="0" y="10649"/>
                  </a:moveTo>
                  <a:lnTo>
                    <a:pt x="405699" y="1064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37" name="Connecteur droit 6">
              <a:extLst>
                <a:ext uri="{FF2B5EF4-FFF2-40B4-BE49-F238E27FC236}">
                  <a16:creationId xmlns:a16="http://schemas.microsoft.com/office/drawing/2014/main" id="{2798D523-05E9-4EA8-9454-BCF8CF3F0DAC}"/>
                </a:ext>
              </a:extLst>
            </p:cNvPr>
            <p:cNvSpPr txBox="1"/>
            <p:nvPr/>
          </p:nvSpPr>
          <p:spPr>
            <a:xfrm rot="16200000">
              <a:off x="5543726" y="1507096"/>
              <a:ext cx="20284" cy="2028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p:txBody>
        </p:sp>
      </p:grpSp>
      <p:grpSp>
        <p:nvGrpSpPr>
          <p:cNvPr id="9" name="Groupe 8">
            <a:extLst>
              <a:ext uri="{FF2B5EF4-FFF2-40B4-BE49-F238E27FC236}">
                <a16:creationId xmlns:a16="http://schemas.microsoft.com/office/drawing/2014/main" id="{9B031C9B-4382-4EC2-921B-CC72ADBAC0C2}"/>
              </a:ext>
            </a:extLst>
          </p:cNvPr>
          <p:cNvGrpSpPr/>
          <p:nvPr/>
        </p:nvGrpSpPr>
        <p:grpSpPr>
          <a:xfrm>
            <a:off x="8736239" y="1173078"/>
            <a:ext cx="1314389" cy="1314389"/>
            <a:chOff x="4896674" y="0"/>
            <a:chExt cx="1314389" cy="1314389"/>
          </a:xfrm>
        </p:grpSpPr>
        <p:sp>
          <p:nvSpPr>
            <p:cNvPr id="34" name="Ellipse 33">
              <a:extLst>
                <a:ext uri="{FF2B5EF4-FFF2-40B4-BE49-F238E27FC236}">
                  <a16:creationId xmlns:a16="http://schemas.microsoft.com/office/drawing/2014/main" id="{F4A4C1B3-68E8-45FF-A028-862B2EDD1E78}"/>
                </a:ext>
              </a:extLst>
            </p:cNvPr>
            <p:cNvSpPr/>
            <p:nvPr/>
          </p:nvSpPr>
          <p:spPr>
            <a:xfrm>
              <a:off x="4896674" y="0"/>
              <a:ext cx="1314389" cy="1314389"/>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35" name="Ellipse 8">
              <a:extLst>
                <a:ext uri="{FF2B5EF4-FFF2-40B4-BE49-F238E27FC236}">
                  <a16:creationId xmlns:a16="http://schemas.microsoft.com/office/drawing/2014/main" id="{E5EC0B2C-B104-4A96-98A0-5F563881B1D5}"/>
                </a:ext>
              </a:extLst>
            </p:cNvPr>
            <p:cNvSpPr txBox="1"/>
            <p:nvPr/>
          </p:nvSpPr>
          <p:spPr>
            <a:xfrm>
              <a:off x="5089162" y="192488"/>
              <a:ext cx="929413" cy="9294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400" b="1" kern="1200" dirty="0">
                  <a:solidFill>
                    <a:schemeClr val="bg2">
                      <a:lumMod val="25000"/>
                    </a:schemeClr>
                  </a:solidFill>
                </a:rPr>
                <a:t>Service des finances</a:t>
              </a:r>
            </a:p>
          </p:txBody>
        </p:sp>
      </p:grpSp>
      <p:grpSp>
        <p:nvGrpSpPr>
          <p:cNvPr id="10" name="Groupe 9">
            <a:extLst>
              <a:ext uri="{FF2B5EF4-FFF2-40B4-BE49-F238E27FC236}">
                <a16:creationId xmlns:a16="http://schemas.microsoft.com/office/drawing/2014/main" id="{A7A50E05-078E-4A24-824E-AF2B79BD4361}"/>
              </a:ext>
            </a:extLst>
          </p:cNvPr>
          <p:cNvGrpSpPr/>
          <p:nvPr/>
        </p:nvGrpSpPr>
        <p:grpSpPr>
          <a:xfrm>
            <a:off x="9979901" y="3139043"/>
            <a:ext cx="895168" cy="44758"/>
            <a:chOff x="6140336" y="1965965"/>
            <a:chExt cx="895168" cy="44758"/>
          </a:xfrm>
        </p:grpSpPr>
        <p:sp>
          <p:nvSpPr>
            <p:cNvPr id="32" name="Connecteur droit 9">
              <a:extLst>
                <a:ext uri="{FF2B5EF4-FFF2-40B4-BE49-F238E27FC236}">
                  <a16:creationId xmlns:a16="http://schemas.microsoft.com/office/drawing/2014/main" id="{C8FAA0D1-9748-4B5F-B0D6-7B46F094C174}"/>
                </a:ext>
              </a:extLst>
            </p:cNvPr>
            <p:cNvSpPr/>
            <p:nvPr/>
          </p:nvSpPr>
          <p:spPr>
            <a:xfrm rot="20363232">
              <a:off x="6140336" y="1977695"/>
              <a:ext cx="895168" cy="21299"/>
            </a:xfrm>
            <a:custGeom>
              <a:avLst/>
              <a:gdLst/>
              <a:ahLst/>
              <a:cxnLst/>
              <a:rect l="0" t="0" r="0" b="0"/>
              <a:pathLst>
                <a:path>
                  <a:moveTo>
                    <a:pt x="0" y="10649"/>
                  </a:moveTo>
                  <a:lnTo>
                    <a:pt x="895168" y="1064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33" name="Connecteur droit 10">
              <a:extLst>
                <a:ext uri="{FF2B5EF4-FFF2-40B4-BE49-F238E27FC236}">
                  <a16:creationId xmlns:a16="http://schemas.microsoft.com/office/drawing/2014/main" id="{7E06FB20-E19C-4642-9727-AEDBB02A1A41}"/>
                </a:ext>
              </a:extLst>
            </p:cNvPr>
            <p:cNvSpPr txBox="1"/>
            <p:nvPr/>
          </p:nvSpPr>
          <p:spPr>
            <a:xfrm rot="20363232">
              <a:off x="6565541" y="1965965"/>
              <a:ext cx="44758" cy="4475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p:txBody>
        </p:sp>
      </p:grpSp>
      <p:grpSp>
        <p:nvGrpSpPr>
          <p:cNvPr id="11" name="Groupe 10">
            <a:extLst>
              <a:ext uri="{FF2B5EF4-FFF2-40B4-BE49-F238E27FC236}">
                <a16:creationId xmlns:a16="http://schemas.microsoft.com/office/drawing/2014/main" id="{0CEA5421-EBDE-4F0D-B192-EE144056682D}"/>
              </a:ext>
            </a:extLst>
          </p:cNvPr>
          <p:cNvGrpSpPr/>
          <p:nvPr/>
        </p:nvGrpSpPr>
        <p:grpSpPr>
          <a:xfrm>
            <a:off x="10804343" y="2115289"/>
            <a:ext cx="1314389" cy="1314389"/>
            <a:chOff x="6964778" y="942211"/>
            <a:chExt cx="1314389" cy="1314389"/>
          </a:xfrm>
        </p:grpSpPr>
        <p:sp>
          <p:nvSpPr>
            <p:cNvPr id="30" name="Ellipse 29">
              <a:extLst>
                <a:ext uri="{FF2B5EF4-FFF2-40B4-BE49-F238E27FC236}">
                  <a16:creationId xmlns:a16="http://schemas.microsoft.com/office/drawing/2014/main" id="{F34146E4-2F56-45FC-893A-8C52E84846C7}"/>
                </a:ext>
              </a:extLst>
            </p:cNvPr>
            <p:cNvSpPr/>
            <p:nvPr/>
          </p:nvSpPr>
          <p:spPr>
            <a:xfrm>
              <a:off x="6964778" y="942211"/>
              <a:ext cx="1314389" cy="1314389"/>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1" name="Ellipse 12">
              <a:extLst>
                <a:ext uri="{FF2B5EF4-FFF2-40B4-BE49-F238E27FC236}">
                  <a16:creationId xmlns:a16="http://schemas.microsoft.com/office/drawing/2014/main" id="{63AB75A1-E616-4515-99DB-D91CBED9790D}"/>
                </a:ext>
              </a:extLst>
            </p:cNvPr>
            <p:cNvSpPr txBox="1"/>
            <p:nvPr/>
          </p:nvSpPr>
          <p:spPr>
            <a:xfrm>
              <a:off x="7157266" y="1134699"/>
              <a:ext cx="929413" cy="9294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400" b="1" kern="1200" dirty="0"/>
                <a:t>Service juridique et commande public</a:t>
              </a:r>
            </a:p>
          </p:txBody>
        </p:sp>
      </p:grpSp>
      <p:grpSp>
        <p:nvGrpSpPr>
          <p:cNvPr id="12" name="Groupe 11">
            <a:extLst>
              <a:ext uri="{FF2B5EF4-FFF2-40B4-BE49-F238E27FC236}">
                <a16:creationId xmlns:a16="http://schemas.microsoft.com/office/drawing/2014/main" id="{B58D0729-FF63-478F-9DEF-FF571A6E050D}"/>
              </a:ext>
            </a:extLst>
          </p:cNvPr>
          <p:cNvGrpSpPr/>
          <p:nvPr/>
        </p:nvGrpSpPr>
        <p:grpSpPr>
          <a:xfrm>
            <a:off x="9959667" y="3947350"/>
            <a:ext cx="655091" cy="32754"/>
            <a:chOff x="6120102" y="2774272"/>
            <a:chExt cx="655091" cy="32754"/>
          </a:xfrm>
        </p:grpSpPr>
        <p:sp>
          <p:nvSpPr>
            <p:cNvPr id="28" name="Connecteur droit 13">
              <a:extLst>
                <a:ext uri="{FF2B5EF4-FFF2-40B4-BE49-F238E27FC236}">
                  <a16:creationId xmlns:a16="http://schemas.microsoft.com/office/drawing/2014/main" id="{0E17D427-96CF-41B5-8DCC-CCDEE22839FF}"/>
                </a:ext>
              </a:extLst>
            </p:cNvPr>
            <p:cNvSpPr/>
            <p:nvPr/>
          </p:nvSpPr>
          <p:spPr>
            <a:xfrm rot="1489214">
              <a:off x="6120102" y="2780000"/>
              <a:ext cx="655091" cy="21299"/>
            </a:xfrm>
            <a:custGeom>
              <a:avLst/>
              <a:gdLst/>
              <a:ahLst/>
              <a:cxnLst/>
              <a:rect l="0" t="0" r="0" b="0"/>
              <a:pathLst>
                <a:path>
                  <a:moveTo>
                    <a:pt x="0" y="10649"/>
                  </a:moveTo>
                  <a:lnTo>
                    <a:pt x="655091" y="1064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29" name="Connecteur droit 14">
              <a:extLst>
                <a:ext uri="{FF2B5EF4-FFF2-40B4-BE49-F238E27FC236}">
                  <a16:creationId xmlns:a16="http://schemas.microsoft.com/office/drawing/2014/main" id="{32902FE9-2B0F-46A1-A727-36EE34AB1A5E}"/>
                </a:ext>
              </a:extLst>
            </p:cNvPr>
            <p:cNvSpPr txBox="1"/>
            <p:nvPr/>
          </p:nvSpPr>
          <p:spPr>
            <a:xfrm rot="1489214">
              <a:off x="6431270" y="2774272"/>
              <a:ext cx="32754" cy="3275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p:txBody>
        </p:sp>
      </p:grpSp>
      <p:grpSp>
        <p:nvGrpSpPr>
          <p:cNvPr id="13" name="Groupe 12">
            <a:extLst>
              <a:ext uri="{FF2B5EF4-FFF2-40B4-BE49-F238E27FC236}">
                <a16:creationId xmlns:a16="http://schemas.microsoft.com/office/drawing/2014/main" id="{C40314B1-A170-4A9C-8619-FE129CDE48A7}"/>
              </a:ext>
            </a:extLst>
          </p:cNvPr>
          <p:cNvGrpSpPr/>
          <p:nvPr/>
        </p:nvGrpSpPr>
        <p:grpSpPr>
          <a:xfrm>
            <a:off x="10523797" y="3719900"/>
            <a:ext cx="1314389" cy="1314389"/>
            <a:chOff x="6684232" y="2546822"/>
            <a:chExt cx="1314389" cy="1314389"/>
          </a:xfrm>
        </p:grpSpPr>
        <p:sp>
          <p:nvSpPr>
            <p:cNvPr id="26" name="Ellipse 25">
              <a:extLst>
                <a:ext uri="{FF2B5EF4-FFF2-40B4-BE49-F238E27FC236}">
                  <a16:creationId xmlns:a16="http://schemas.microsoft.com/office/drawing/2014/main" id="{775A8100-95DA-40D1-8639-206EE1F6BF40}"/>
                </a:ext>
              </a:extLst>
            </p:cNvPr>
            <p:cNvSpPr/>
            <p:nvPr/>
          </p:nvSpPr>
          <p:spPr>
            <a:xfrm>
              <a:off x="6684232" y="2546822"/>
              <a:ext cx="1314389" cy="1314389"/>
            </a:xfrm>
            <a:prstGeom prst="ellipse">
              <a:avLst/>
            </a:prstGeom>
            <a:ln/>
          </p:spPr>
          <p:style>
            <a:lnRef idx="2">
              <a:schemeClr val="accent5">
                <a:shade val="50000"/>
              </a:schemeClr>
            </a:lnRef>
            <a:fillRef idx="1">
              <a:schemeClr val="accent5"/>
            </a:fillRef>
            <a:effectRef idx="0">
              <a:schemeClr val="accent5"/>
            </a:effectRef>
            <a:fontRef idx="minor">
              <a:schemeClr val="lt1"/>
            </a:fontRef>
          </p:style>
        </p:sp>
        <p:sp>
          <p:nvSpPr>
            <p:cNvPr id="27" name="Ellipse 16">
              <a:extLst>
                <a:ext uri="{FF2B5EF4-FFF2-40B4-BE49-F238E27FC236}">
                  <a16:creationId xmlns:a16="http://schemas.microsoft.com/office/drawing/2014/main" id="{FFA11698-8048-483B-896F-94DD4752F842}"/>
                </a:ext>
              </a:extLst>
            </p:cNvPr>
            <p:cNvSpPr txBox="1"/>
            <p:nvPr/>
          </p:nvSpPr>
          <p:spPr>
            <a:xfrm>
              <a:off x="6876720" y="2739310"/>
              <a:ext cx="929413" cy="929413"/>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400" b="1" kern="1200" dirty="0">
                  <a:solidFill>
                    <a:schemeClr val="bg2"/>
                  </a:solidFill>
                </a:rPr>
                <a:t>Services techniques</a:t>
              </a:r>
            </a:p>
          </p:txBody>
        </p:sp>
      </p:grpSp>
      <p:grpSp>
        <p:nvGrpSpPr>
          <p:cNvPr id="16" name="Groupe 15">
            <a:extLst>
              <a:ext uri="{FF2B5EF4-FFF2-40B4-BE49-F238E27FC236}">
                <a16:creationId xmlns:a16="http://schemas.microsoft.com/office/drawing/2014/main" id="{32916B45-4C91-4DFF-BEB1-3F8856AF1248}"/>
              </a:ext>
            </a:extLst>
          </p:cNvPr>
          <p:cNvGrpSpPr/>
          <p:nvPr/>
        </p:nvGrpSpPr>
        <p:grpSpPr>
          <a:xfrm>
            <a:off x="7810228" y="3107824"/>
            <a:ext cx="1003790" cy="50189"/>
            <a:chOff x="3970663" y="1934746"/>
            <a:chExt cx="1003790" cy="50189"/>
          </a:xfrm>
        </p:grpSpPr>
        <p:sp>
          <p:nvSpPr>
            <p:cNvPr id="20" name="Connecteur droit 21">
              <a:extLst>
                <a:ext uri="{FF2B5EF4-FFF2-40B4-BE49-F238E27FC236}">
                  <a16:creationId xmlns:a16="http://schemas.microsoft.com/office/drawing/2014/main" id="{89909758-7AFD-4F7A-B1C6-5568E7E5CE32}"/>
                </a:ext>
              </a:extLst>
            </p:cNvPr>
            <p:cNvSpPr/>
            <p:nvPr/>
          </p:nvSpPr>
          <p:spPr>
            <a:xfrm rot="12066552">
              <a:off x="3970663" y="1949191"/>
              <a:ext cx="1003790" cy="21299"/>
            </a:xfrm>
            <a:custGeom>
              <a:avLst/>
              <a:gdLst/>
              <a:ahLst/>
              <a:cxnLst/>
              <a:rect l="0" t="0" r="0" b="0"/>
              <a:pathLst>
                <a:path>
                  <a:moveTo>
                    <a:pt x="0" y="10649"/>
                  </a:moveTo>
                  <a:lnTo>
                    <a:pt x="1003790" y="1064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21" name="Connecteur droit 22">
              <a:extLst>
                <a:ext uri="{FF2B5EF4-FFF2-40B4-BE49-F238E27FC236}">
                  <a16:creationId xmlns:a16="http://schemas.microsoft.com/office/drawing/2014/main" id="{9D452874-7B35-467A-A5C8-CAF16EEDC514}"/>
                </a:ext>
              </a:extLst>
            </p:cNvPr>
            <p:cNvSpPr txBox="1"/>
            <p:nvPr/>
          </p:nvSpPr>
          <p:spPr>
            <a:xfrm rot="22866552">
              <a:off x="4447464" y="1934746"/>
              <a:ext cx="50189" cy="5018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p:txBody>
        </p:sp>
      </p:grpSp>
      <p:grpSp>
        <p:nvGrpSpPr>
          <p:cNvPr id="17" name="Groupe 16">
            <a:extLst>
              <a:ext uri="{FF2B5EF4-FFF2-40B4-BE49-F238E27FC236}">
                <a16:creationId xmlns:a16="http://schemas.microsoft.com/office/drawing/2014/main" id="{AD7A20D6-EFBB-4229-9E9B-24F9D44DD71A}"/>
              </a:ext>
            </a:extLst>
          </p:cNvPr>
          <p:cNvGrpSpPr/>
          <p:nvPr/>
        </p:nvGrpSpPr>
        <p:grpSpPr>
          <a:xfrm>
            <a:off x="6573619" y="2058281"/>
            <a:ext cx="1314389" cy="1314389"/>
            <a:chOff x="2734054" y="885203"/>
            <a:chExt cx="1314389" cy="1314389"/>
          </a:xfrm>
        </p:grpSpPr>
        <p:sp>
          <p:nvSpPr>
            <p:cNvPr id="18" name="Ellipse 17">
              <a:extLst>
                <a:ext uri="{FF2B5EF4-FFF2-40B4-BE49-F238E27FC236}">
                  <a16:creationId xmlns:a16="http://schemas.microsoft.com/office/drawing/2014/main" id="{AB13BE16-3567-4249-9861-B0D08566FDB6}"/>
                </a:ext>
              </a:extLst>
            </p:cNvPr>
            <p:cNvSpPr/>
            <p:nvPr/>
          </p:nvSpPr>
          <p:spPr>
            <a:xfrm>
              <a:off x="2734054" y="885203"/>
              <a:ext cx="1314389" cy="1314389"/>
            </a:xfrm>
            <a:prstGeom prst="ellipse">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sp>
        <p:sp>
          <p:nvSpPr>
            <p:cNvPr id="19" name="Ellipse 24">
              <a:extLst>
                <a:ext uri="{FF2B5EF4-FFF2-40B4-BE49-F238E27FC236}">
                  <a16:creationId xmlns:a16="http://schemas.microsoft.com/office/drawing/2014/main" id="{D8ED2EE3-552B-467F-AFB5-465821756C10}"/>
                </a:ext>
              </a:extLst>
            </p:cNvPr>
            <p:cNvSpPr txBox="1"/>
            <p:nvPr/>
          </p:nvSpPr>
          <p:spPr>
            <a:xfrm>
              <a:off x="2857840" y="1077691"/>
              <a:ext cx="1109102" cy="9294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400" b="1" kern="1200" dirty="0"/>
                <a:t>Représentants des usagers</a:t>
              </a:r>
            </a:p>
          </p:txBody>
        </p:sp>
      </p:grpSp>
    </p:spTree>
    <p:extLst>
      <p:ext uri="{BB962C8B-B14F-4D97-AF65-F5344CB8AC3E}">
        <p14:creationId xmlns:p14="http://schemas.microsoft.com/office/powerpoint/2010/main" val="349681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66BE099B-9305-4964-8782-96721AE07DB7}"/>
              </a:ext>
            </a:extLst>
          </p:cNvPr>
          <p:cNvPicPr>
            <a:picLocks noChangeAspect="1"/>
          </p:cNvPicPr>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colorTemperature colorTemp="7571"/>
                    </a14:imgEffect>
                  </a14:imgLayer>
                </a14:imgProps>
              </a:ext>
              <a:ext uri="{28A0092B-C50C-407E-A947-70E740481C1C}">
                <a14:useLocalDpi xmlns:a14="http://schemas.microsoft.com/office/drawing/2010/main" val="0"/>
              </a:ext>
            </a:extLst>
          </a:blip>
          <a:stretch>
            <a:fillRect/>
          </a:stretch>
        </p:blipFill>
        <p:spPr>
          <a:xfrm>
            <a:off x="6663583" y="533192"/>
            <a:ext cx="5371777" cy="5371777"/>
          </a:xfrm>
          <a:prstGeom prst="rect">
            <a:avLst/>
          </a:prstGeom>
        </p:spPr>
      </p:pic>
      <p:sp>
        <p:nvSpPr>
          <p:cNvPr id="2" name="Titre 1">
            <a:extLst>
              <a:ext uri="{FF2B5EF4-FFF2-40B4-BE49-F238E27FC236}">
                <a16:creationId xmlns:a16="http://schemas.microsoft.com/office/drawing/2014/main" id="{F55D7523-6F76-4269-A6CE-32609096AE77}"/>
              </a:ext>
            </a:extLst>
          </p:cNvPr>
          <p:cNvSpPr>
            <a:spLocks noGrp="1"/>
          </p:cNvSpPr>
          <p:nvPr>
            <p:ph type="title"/>
          </p:nvPr>
        </p:nvSpPr>
        <p:spPr/>
        <p:txBody>
          <a:bodyPr/>
          <a:lstStyle/>
          <a:p>
            <a:r>
              <a:rPr lang="fr-FR" dirty="0"/>
              <a:t>COPIL</a:t>
            </a:r>
          </a:p>
        </p:txBody>
      </p:sp>
      <p:sp>
        <p:nvSpPr>
          <p:cNvPr id="3" name="Espace réservé du contenu 2">
            <a:extLst>
              <a:ext uri="{FF2B5EF4-FFF2-40B4-BE49-F238E27FC236}">
                <a16:creationId xmlns:a16="http://schemas.microsoft.com/office/drawing/2014/main" id="{9F2E2B7D-7599-449B-90C0-122307980DD6}"/>
              </a:ext>
            </a:extLst>
          </p:cNvPr>
          <p:cNvSpPr>
            <a:spLocks noGrp="1"/>
          </p:cNvSpPr>
          <p:nvPr>
            <p:ph idx="1"/>
          </p:nvPr>
        </p:nvSpPr>
        <p:spPr>
          <a:xfrm>
            <a:off x="542926" y="1380392"/>
            <a:ext cx="6397498" cy="4524577"/>
          </a:xfrm>
        </p:spPr>
        <p:txBody>
          <a:bodyPr/>
          <a:lstStyle/>
          <a:p>
            <a:r>
              <a:rPr lang="fr-FR" dirty="0"/>
              <a:t>Composé d’élus </a:t>
            </a:r>
          </a:p>
          <a:p>
            <a:r>
              <a:rPr lang="fr-FR" dirty="0"/>
              <a:t>De techniciens (DGS, pilote, …)</a:t>
            </a:r>
          </a:p>
          <a:p>
            <a:r>
              <a:rPr lang="fr-FR" dirty="0"/>
              <a:t>Définit les enjeux </a:t>
            </a:r>
          </a:p>
          <a:p>
            <a:r>
              <a:rPr lang="fr-FR" dirty="0"/>
              <a:t>Définit les objectifs</a:t>
            </a:r>
          </a:p>
          <a:p>
            <a:r>
              <a:rPr lang="fr-FR" dirty="0"/>
              <a:t>Choisit un scénario avec son plan de financement et son planning à présenter en conseil municipal </a:t>
            </a:r>
          </a:p>
          <a:p>
            <a:pPr marL="0" indent="0">
              <a:buNone/>
            </a:pPr>
            <a:endParaRPr lang="fr-FR" dirty="0"/>
          </a:p>
          <a:p>
            <a:pPr marL="0" indent="0">
              <a:buNone/>
            </a:pPr>
            <a:r>
              <a:rPr lang="fr-FR" dirty="0">
                <a:solidFill>
                  <a:srgbClr val="FF0000"/>
                </a:solidFill>
              </a:rPr>
              <a:t>Le Conseil municipal décide de valider le projet présenté ou non </a:t>
            </a:r>
          </a:p>
        </p:txBody>
      </p:sp>
      <p:sp>
        <p:nvSpPr>
          <p:cNvPr id="4" name="Espace réservé du pied de page 3">
            <a:extLst>
              <a:ext uri="{FF2B5EF4-FFF2-40B4-BE49-F238E27FC236}">
                <a16:creationId xmlns:a16="http://schemas.microsoft.com/office/drawing/2014/main" id="{5F226CC3-699F-4D9D-B547-E7F98F3B95C6}"/>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AD4C4F30-B243-4024-8784-A1CFF5DCE759}"/>
              </a:ext>
            </a:extLst>
          </p:cNvPr>
          <p:cNvSpPr>
            <a:spLocks noGrp="1"/>
          </p:cNvSpPr>
          <p:nvPr>
            <p:ph type="sldNum" sz="quarter" idx="12"/>
          </p:nvPr>
        </p:nvSpPr>
        <p:spPr/>
        <p:txBody>
          <a:bodyPr/>
          <a:lstStyle/>
          <a:p>
            <a:fld id="{9263AE03-0732-9642-8B1E-D4994C3FF144}" type="slidenum">
              <a:rPr lang="fr-FR" smtClean="0"/>
              <a:pPr/>
              <a:t>15</a:t>
            </a:fld>
            <a:endParaRPr lang="fr-FR" dirty="0"/>
          </a:p>
        </p:txBody>
      </p:sp>
      <p:grpSp>
        <p:nvGrpSpPr>
          <p:cNvPr id="7" name="Groupe 6">
            <a:extLst>
              <a:ext uri="{FF2B5EF4-FFF2-40B4-BE49-F238E27FC236}">
                <a16:creationId xmlns:a16="http://schemas.microsoft.com/office/drawing/2014/main" id="{C2D2C538-B5E2-4E04-B7D4-D48803A9DAFC}"/>
              </a:ext>
            </a:extLst>
          </p:cNvPr>
          <p:cNvGrpSpPr/>
          <p:nvPr/>
        </p:nvGrpSpPr>
        <p:grpSpPr>
          <a:xfrm>
            <a:off x="8692278" y="2401125"/>
            <a:ext cx="1314389" cy="1314389"/>
            <a:chOff x="4896674" y="1720088"/>
            <a:chExt cx="1314389" cy="1314389"/>
          </a:xfrm>
          <a:solidFill>
            <a:srgbClr val="92D050"/>
          </a:solidFill>
        </p:grpSpPr>
        <p:sp>
          <p:nvSpPr>
            <p:cNvPr id="8" name="Ellipse 7">
              <a:extLst>
                <a:ext uri="{FF2B5EF4-FFF2-40B4-BE49-F238E27FC236}">
                  <a16:creationId xmlns:a16="http://schemas.microsoft.com/office/drawing/2014/main" id="{EE2E318D-6FE9-42A4-9742-5678D848550A}"/>
                </a:ext>
              </a:extLst>
            </p:cNvPr>
            <p:cNvSpPr/>
            <p:nvPr/>
          </p:nvSpPr>
          <p:spPr>
            <a:xfrm>
              <a:off x="4896674" y="1720088"/>
              <a:ext cx="1314389" cy="1314389"/>
            </a:xfrm>
            <a:prstGeom prst="ellipse">
              <a:avLst/>
            </a:prstGeom>
            <a:grp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Ellipse 4">
              <a:extLst>
                <a:ext uri="{FF2B5EF4-FFF2-40B4-BE49-F238E27FC236}">
                  <a16:creationId xmlns:a16="http://schemas.microsoft.com/office/drawing/2014/main" id="{AD75F13D-780D-4C39-B705-6A1506D385F9}"/>
                </a:ext>
              </a:extLst>
            </p:cNvPr>
            <p:cNvSpPr txBox="1"/>
            <p:nvPr/>
          </p:nvSpPr>
          <p:spPr>
            <a:xfrm>
              <a:off x="5089162" y="1912576"/>
              <a:ext cx="929413" cy="92941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fr-FR" sz="1400" b="1" kern="1200" dirty="0"/>
                <a:t>Le pilote d’opération</a:t>
              </a:r>
            </a:p>
          </p:txBody>
        </p:sp>
      </p:grpSp>
      <p:grpSp>
        <p:nvGrpSpPr>
          <p:cNvPr id="10" name="Groupe 9">
            <a:extLst>
              <a:ext uri="{FF2B5EF4-FFF2-40B4-BE49-F238E27FC236}">
                <a16:creationId xmlns:a16="http://schemas.microsoft.com/office/drawing/2014/main" id="{9522EDBF-5055-4E10-8929-6A71EF6BF794}"/>
              </a:ext>
            </a:extLst>
          </p:cNvPr>
          <p:cNvGrpSpPr/>
          <p:nvPr/>
        </p:nvGrpSpPr>
        <p:grpSpPr>
          <a:xfrm>
            <a:off x="9338823" y="1995426"/>
            <a:ext cx="21299" cy="405699"/>
            <a:chOff x="5543219" y="1314389"/>
            <a:chExt cx="21299" cy="405699"/>
          </a:xfrm>
        </p:grpSpPr>
        <p:sp>
          <p:nvSpPr>
            <p:cNvPr id="11" name="Connecteur droit 5">
              <a:extLst>
                <a:ext uri="{FF2B5EF4-FFF2-40B4-BE49-F238E27FC236}">
                  <a16:creationId xmlns:a16="http://schemas.microsoft.com/office/drawing/2014/main" id="{92A4BB0F-15B4-40B3-86C2-B981D6E44806}"/>
                </a:ext>
              </a:extLst>
            </p:cNvPr>
            <p:cNvSpPr/>
            <p:nvPr/>
          </p:nvSpPr>
          <p:spPr>
            <a:xfrm rot="16200000">
              <a:off x="5351019" y="1506589"/>
              <a:ext cx="405699" cy="21299"/>
            </a:xfrm>
            <a:custGeom>
              <a:avLst/>
              <a:gdLst/>
              <a:ahLst/>
              <a:cxnLst/>
              <a:rect l="0" t="0" r="0" b="0"/>
              <a:pathLst>
                <a:path>
                  <a:moveTo>
                    <a:pt x="0" y="10649"/>
                  </a:moveTo>
                  <a:lnTo>
                    <a:pt x="405699" y="1064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2" name="Connecteur droit 6">
              <a:extLst>
                <a:ext uri="{FF2B5EF4-FFF2-40B4-BE49-F238E27FC236}">
                  <a16:creationId xmlns:a16="http://schemas.microsoft.com/office/drawing/2014/main" id="{6511F654-B14D-485B-AF37-5B1050C5DB42}"/>
                </a:ext>
              </a:extLst>
            </p:cNvPr>
            <p:cNvSpPr txBox="1"/>
            <p:nvPr/>
          </p:nvSpPr>
          <p:spPr>
            <a:xfrm rot="16200000">
              <a:off x="5543726" y="1507096"/>
              <a:ext cx="20284" cy="20284"/>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p:txBody>
        </p:sp>
      </p:grpSp>
      <p:grpSp>
        <p:nvGrpSpPr>
          <p:cNvPr id="16" name="Groupe 15">
            <a:extLst>
              <a:ext uri="{FF2B5EF4-FFF2-40B4-BE49-F238E27FC236}">
                <a16:creationId xmlns:a16="http://schemas.microsoft.com/office/drawing/2014/main" id="{A258C0B6-CBBA-4E2E-B92C-D52BB9F900D4}"/>
              </a:ext>
            </a:extLst>
          </p:cNvPr>
          <p:cNvGrpSpPr/>
          <p:nvPr/>
        </p:nvGrpSpPr>
        <p:grpSpPr>
          <a:xfrm>
            <a:off x="9935940" y="2647002"/>
            <a:ext cx="895168" cy="44758"/>
            <a:chOff x="6140336" y="1965965"/>
            <a:chExt cx="895168" cy="44758"/>
          </a:xfrm>
        </p:grpSpPr>
        <p:sp>
          <p:nvSpPr>
            <p:cNvPr id="17" name="Connecteur droit 9">
              <a:extLst>
                <a:ext uri="{FF2B5EF4-FFF2-40B4-BE49-F238E27FC236}">
                  <a16:creationId xmlns:a16="http://schemas.microsoft.com/office/drawing/2014/main" id="{27C94E90-2623-45D8-B252-38F60BBB6E01}"/>
                </a:ext>
              </a:extLst>
            </p:cNvPr>
            <p:cNvSpPr/>
            <p:nvPr/>
          </p:nvSpPr>
          <p:spPr>
            <a:xfrm rot="20363232">
              <a:off x="6140336" y="1977695"/>
              <a:ext cx="895168" cy="21299"/>
            </a:xfrm>
            <a:custGeom>
              <a:avLst/>
              <a:gdLst/>
              <a:ahLst/>
              <a:cxnLst/>
              <a:rect l="0" t="0" r="0" b="0"/>
              <a:pathLst>
                <a:path>
                  <a:moveTo>
                    <a:pt x="0" y="10649"/>
                  </a:moveTo>
                  <a:lnTo>
                    <a:pt x="895168" y="1064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18" name="Connecteur droit 10">
              <a:extLst>
                <a:ext uri="{FF2B5EF4-FFF2-40B4-BE49-F238E27FC236}">
                  <a16:creationId xmlns:a16="http://schemas.microsoft.com/office/drawing/2014/main" id="{4B53155F-8BD9-455E-909F-3E78D6BF07B8}"/>
                </a:ext>
              </a:extLst>
            </p:cNvPr>
            <p:cNvSpPr txBox="1"/>
            <p:nvPr/>
          </p:nvSpPr>
          <p:spPr>
            <a:xfrm rot="20363232">
              <a:off x="6565541" y="1965965"/>
              <a:ext cx="44758" cy="4475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p:txBody>
        </p:sp>
      </p:grpSp>
      <p:grpSp>
        <p:nvGrpSpPr>
          <p:cNvPr id="19" name="Groupe 18">
            <a:extLst>
              <a:ext uri="{FF2B5EF4-FFF2-40B4-BE49-F238E27FC236}">
                <a16:creationId xmlns:a16="http://schemas.microsoft.com/office/drawing/2014/main" id="{3B498153-9D84-4E12-A60D-D0D113D7741F}"/>
              </a:ext>
            </a:extLst>
          </p:cNvPr>
          <p:cNvGrpSpPr/>
          <p:nvPr/>
        </p:nvGrpSpPr>
        <p:grpSpPr>
          <a:xfrm>
            <a:off x="10760382" y="1623248"/>
            <a:ext cx="1314389" cy="1314389"/>
            <a:chOff x="6964778" y="942211"/>
            <a:chExt cx="1314389" cy="1314389"/>
          </a:xfrm>
          <a:solidFill>
            <a:schemeClr val="tx2">
              <a:lumMod val="20000"/>
              <a:lumOff val="80000"/>
            </a:schemeClr>
          </a:solidFill>
        </p:grpSpPr>
        <p:sp>
          <p:nvSpPr>
            <p:cNvPr id="20" name="Ellipse 19">
              <a:extLst>
                <a:ext uri="{FF2B5EF4-FFF2-40B4-BE49-F238E27FC236}">
                  <a16:creationId xmlns:a16="http://schemas.microsoft.com/office/drawing/2014/main" id="{B1BFB818-E637-4D93-AD81-7FF9F98ACD80}"/>
                </a:ext>
              </a:extLst>
            </p:cNvPr>
            <p:cNvSpPr/>
            <p:nvPr/>
          </p:nvSpPr>
          <p:spPr>
            <a:xfrm>
              <a:off x="6964778" y="942211"/>
              <a:ext cx="1314389" cy="1314389"/>
            </a:xfrm>
            <a:prstGeom prst="ellipse">
              <a:avLst/>
            </a:prstGeom>
          </p:spPr>
          <p:style>
            <a:lnRef idx="2">
              <a:schemeClr val="accent2">
                <a:shade val="50000"/>
              </a:schemeClr>
            </a:lnRef>
            <a:fillRef idx="1">
              <a:schemeClr val="accent2"/>
            </a:fillRef>
            <a:effectRef idx="0">
              <a:schemeClr val="accent2"/>
            </a:effectRef>
            <a:fontRef idx="minor">
              <a:schemeClr val="lt1"/>
            </a:fontRef>
          </p:style>
        </p:sp>
        <p:sp>
          <p:nvSpPr>
            <p:cNvPr id="21" name="Ellipse 12">
              <a:extLst>
                <a:ext uri="{FF2B5EF4-FFF2-40B4-BE49-F238E27FC236}">
                  <a16:creationId xmlns:a16="http://schemas.microsoft.com/office/drawing/2014/main" id="{2C83E6C3-F7DE-4617-B902-0E4F8A0596B8}"/>
                </a:ext>
              </a:extLst>
            </p:cNvPr>
            <p:cNvSpPr txBox="1"/>
            <p:nvPr/>
          </p:nvSpPr>
          <p:spPr>
            <a:xfrm>
              <a:off x="7059294" y="1134699"/>
              <a:ext cx="1171936" cy="929413"/>
            </a:xfrm>
            <a:prstGeom prst="rect">
              <a:avLst/>
            </a:prstGeom>
            <a:noFill/>
            <a:ln>
              <a:noFill/>
            </a:ln>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400" b="1" kern="1200" dirty="0">
                  <a:solidFill>
                    <a:schemeClr val="bg2">
                      <a:lumMod val="25000"/>
                    </a:schemeClr>
                  </a:solidFill>
                </a:rPr>
                <a:t>Partenaires institutionnels et financier</a:t>
              </a:r>
            </a:p>
          </p:txBody>
        </p:sp>
      </p:grpSp>
      <p:grpSp>
        <p:nvGrpSpPr>
          <p:cNvPr id="31" name="Groupe 30">
            <a:extLst>
              <a:ext uri="{FF2B5EF4-FFF2-40B4-BE49-F238E27FC236}">
                <a16:creationId xmlns:a16="http://schemas.microsoft.com/office/drawing/2014/main" id="{CBF62355-F91D-4BAE-8D36-6F79015EBD32}"/>
              </a:ext>
            </a:extLst>
          </p:cNvPr>
          <p:cNvGrpSpPr/>
          <p:nvPr/>
        </p:nvGrpSpPr>
        <p:grpSpPr>
          <a:xfrm>
            <a:off x="8702419" y="493995"/>
            <a:ext cx="1314389" cy="1314389"/>
            <a:chOff x="3083350" y="2545655"/>
            <a:chExt cx="1314389" cy="1314389"/>
          </a:xfrm>
        </p:grpSpPr>
        <p:sp>
          <p:nvSpPr>
            <p:cNvPr id="32" name="Ellipse 31">
              <a:extLst>
                <a:ext uri="{FF2B5EF4-FFF2-40B4-BE49-F238E27FC236}">
                  <a16:creationId xmlns:a16="http://schemas.microsoft.com/office/drawing/2014/main" id="{D22CDCCF-F6CE-4A1E-A453-9402A44EEB9A}"/>
                </a:ext>
              </a:extLst>
            </p:cNvPr>
            <p:cNvSpPr/>
            <p:nvPr/>
          </p:nvSpPr>
          <p:spPr>
            <a:xfrm>
              <a:off x="3083350" y="2545655"/>
              <a:ext cx="1314389" cy="1314389"/>
            </a:xfrm>
            <a:prstGeom prst="ellipse">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33" name="Ellipse 20">
              <a:extLst>
                <a:ext uri="{FF2B5EF4-FFF2-40B4-BE49-F238E27FC236}">
                  <a16:creationId xmlns:a16="http://schemas.microsoft.com/office/drawing/2014/main" id="{51C70496-650C-4696-80F8-9755D3B4E316}"/>
                </a:ext>
              </a:extLst>
            </p:cNvPr>
            <p:cNvSpPr txBox="1"/>
            <p:nvPr/>
          </p:nvSpPr>
          <p:spPr>
            <a:xfrm>
              <a:off x="3275838" y="2738143"/>
              <a:ext cx="929413" cy="92941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400" b="1" kern="1200" dirty="0"/>
                <a:t>Des élus</a:t>
              </a:r>
            </a:p>
          </p:txBody>
        </p:sp>
      </p:grpSp>
      <p:grpSp>
        <p:nvGrpSpPr>
          <p:cNvPr id="34" name="Groupe 33">
            <a:extLst>
              <a:ext uri="{FF2B5EF4-FFF2-40B4-BE49-F238E27FC236}">
                <a16:creationId xmlns:a16="http://schemas.microsoft.com/office/drawing/2014/main" id="{EC2A6D30-5D8E-4952-A2D3-24BEAA5A21AB}"/>
              </a:ext>
            </a:extLst>
          </p:cNvPr>
          <p:cNvGrpSpPr/>
          <p:nvPr/>
        </p:nvGrpSpPr>
        <p:grpSpPr>
          <a:xfrm>
            <a:off x="7766267" y="2615783"/>
            <a:ext cx="1003790" cy="50189"/>
            <a:chOff x="3970663" y="1934746"/>
            <a:chExt cx="1003790" cy="50189"/>
          </a:xfrm>
        </p:grpSpPr>
        <p:sp>
          <p:nvSpPr>
            <p:cNvPr id="35" name="Connecteur droit 21">
              <a:extLst>
                <a:ext uri="{FF2B5EF4-FFF2-40B4-BE49-F238E27FC236}">
                  <a16:creationId xmlns:a16="http://schemas.microsoft.com/office/drawing/2014/main" id="{DF2B508B-D736-4130-84DE-224EA2B3C926}"/>
                </a:ext>
              </a:extLst>
            </p:cNvPr>
            <p:cNvSpPr/>
            <p:nvPr/>
          </p:nvSpPr>
          <p:spPr>
            <a:xfrm rot="12066552">
              <a:off x="3970663" y="1949191"/>
              <a:ext cx="1003790" cy="21299"/>
            </a:xfrm>
            <a:custGeom>
              <a:avLst/>
              <a:gdLst/>
              <a:ahLst/>
              <a:cxnLst/>
              <a:rect l="0" t="0" r="0" b="0"/>
              <a:pathLst>
                <a:path>
                  <a:moveTo>
                    <a:pt x="0" y="10649"/>
                  </a:moveTo>
                  <a:lnTo>
                    <a:pt x="1003790" y="10649"/>
                  </a:lnTo>
                </a:path>
              </a:pathLst>
            </a:custGeom>
            <a:noFill/>
          </p:spPr>
          <p:style>
            <a:lnRef idx="2">
              <a:schemeClr val="accent2">
                <a:hueOff val="0"/>
                <a:satOff val="0"/>
                <a:lumOff val="0"/>
                <a:alphaOff val="0"/>
              </a:schemeClr>
            </a:lnRef>
            <a:fillRef idx="0">
              <a:scrgbClr r="0" g="0" b="0"/>
            </a:fillRef>
            <a:effectRef idx="0">
              <a:schemeClr val="accent3">
                <a:tint val="90000"/>
                <a:hueOff val="0"/>
                <a:satOff val="0"/>
                <a:lumOff val="0"/>
                <a:alphaOff val="0"/>
              </a:schemeClr>
            </a:effectRef>
            <a:fontRef idx="minor">
              <a:schemeClr val="tx1">
                <a:hueOff val="0"/>
                <a:satOff val="0"/>
                <a:lumOff val="0"/>
                <a:alphaOff val="0"/>
              </a:schemeClr>
            </a:fontRef>
          </p:style>
        </p:sp>
        <p:sp>
          <p:nvSpPr>
            <p:cNvPr id="36" name="Connecteur droit 22">
              <a:extLst>
                <a:ext uri="{FF2B5EF4-FFF2-40B4-BE49-F238E27FC236}">
                  <a16:creationId xmlns:a16="http://schemas.microsoft.com/office/drawing/2014/main" id="{0625DEC3-51B6-4312-AC47-C74458613780}"/>
                </a:ext>
              </a:extLst>
            </p:cNvPr>
            <p:cNvSpPr txBox="1"/>
            <p:nvPr/>
          </p:nvSpPr>
          <p:spPr>
            <a:xfrm rot="22866552">
              <a:off x="4447464" y="1934746"/>
              <a:ext cx="50189" cy="50189"/>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fr-FR" sz="500" kern="1200"/>
            </a:p>
          </p:txBody>
        </p:sp>
      </p:grpSp>
      <p:grpSp>
        <p:nvGrpSpPr>
          <p:cNvPr id="37" name="Groupe 36">
            <a:extLst>
              <a:ext uri="{FF2B5EF4-FFF2-40B4-BE49-F238E27FC236}">
                <a16:creationId xmlns:a16="http://schemas.microsoft.com/office/drawing/2014/main" id="{A9D5FDCA-BDAE-4DCF-9A4C-D0AE5DD1CF3A}"/>
              </a:ext>
            </a:extLst>
          </p:cNvPr>
          <p:cNvGrpSpPr/>
          <p:nvPr/>
        </p:nvGrpSpPr>
        <p:grpSpPr>
          <a:xfrm>
            <a:off x="6529658" y="1566240"/>
            <a:ext cx="1314389" cy="1314389"/>
            <a:chOff x="2734054" y="885203"/>
            <a:chExt cx="1314389" cy="1314389"/>
          </a:xfrm>
          <a:solidFill>
            <a:schemeClr val="accent6">
              <a:lumMod val="20000"/>
              <a:lumOff val="80000"/>
            </a:schemeClr>
          </a:solidFill>
        </p:grpSpPr>
        <p:sp>
          <p:nvSpPr>
            <p:cNvPr id="38" name="Ellipse 37">
              <a:extLst>
                <a:ext uri="{FF2B5EF4-FFF2-40B4-BE49-F238E27FC236}">
                  <a16:creationId xmlns:a16="http://schemas.microsoft.com/office/drawing/2014/main" id="{8CC39E88-8ED3-46F9-9702-88AD727E631E}"/>
                </a:ext>
              </a:extLst>
            </p:cNvPr>
            <p:cNvSpPr/>
            <p:nvPr/>
          </p:nvSpPr>
          <p:spPr>
            <a:xfrm>
              <a:off x="2734054" y="885203"/>
              <a:ext cx="1314389" cy="1314389"/>
            </a:xfrm>
            <a:prstGeom prst="ellipse">
              <a:avLst/>
            </a:prstGeom>
          </p:spPr>
          <p:style>
            <a:lnRef idx="2">
              <a:schemeClr val="accent6">
                <a:shade val="50000"/>
              </a:schemeClr>
            </a:lnRef>
            <a:fillRef idx="1">
              <a:schemeClr val="accent6"/>
            </a:fillRef>
            <a:effectRef idx="0">
              <a:schemeClr val="accent6"/>
            </a:effectRef>
            <a:fontRef idx="minor">
              <a:schemeClr val="lt1"/>
            </a:fontRef>
          </p:style>
        </p:sp>
        <p:sp>
          <p:nvSpPr>
            <p:cNvPr id="39" name="Ellipse 24">
              <a:extLst>
                <a:ext uri="{FF2B5EF4-FFF2-40B4-BE49-F238E27FC236}">
                  <a16:creationId xmlns:a16="http://schemas.microsoft.com/office/drawing/2014/main" id="{3DD7C76F-DB9C-4B93-AB22-2155B9A36495}"/>
                </a:ext>
              </a:extLst>
            </p:cNvPr>
            <p:cNvSpPr txBox="1"/>
            <p:nvPr/>
          </p:nvSpPr>
          <p:spPr>
            <a:xfrm>
              <a:off x="2926542" y="1077691"/>
              <a:ext cx="929413" cy="929413"/>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fr-FR" sz="1400" b="1" dirty="0"/>
                <a:t>Direction Générale</a:t>
              </a:r>
              <a:endParaRPr lang="fr-FR" sz="1400" b="1" kern="1200" dirty="0"/>
            </a:p>
          </p:txBody>
        </p:sp>
      </p:grpSp>
    </p:spTree>
    <p:extLst>
      <p:ext uri="{BB962C8B-B14F-4D97-AF65-F5344CB8AC3E}">
        <p14:creationId xmlns:p14="http://schemas.microsoft.com/office/powerpoint/2010/main" val="41725420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52CC7E0-E303-4587-9779-A457977AE66F}"/>
              </a:ext>
            </a:extLst>
          </p:cNvPr>
          <p:cNvSpPr>
            <a:spLocks noGrp="1"/>
          </p:cNvSpPr>
          <p:nvPr>
            <p:ph type="title"/>
          </p:nvPr>
        </p:nvSpPr>
        <p:spPr/>
        <p:txBody>
          <a:bodyPr/>
          <a:lstStyle/>
          <a:p>
            <a:r>
              <a:rPr lang="fr-FR" dirty="0"/>
              <a:t>Composer une équipe projet </a:t>
            </a:r>
            <a:br>
              <a:rPr lang="fr-FR" dirty="0"/>
            </a:br>
            <a:endParaRPr lang="fr-FR" dirty="0"/>
          </a:p>
        </p:txBody>
      </p:sp>
      <p:graphicFrame>
        <p:nvGraphicFramePr>
          <p:cNvPr id="2" name="Espace réservé du contenu 1">
            <a:extLst>
              <a:ext uri="{FF2B5EF4-FFF2-40B4-BE49-F238E27FC236}">
                <a16:creationId xmlns:a16="http://schemas.microsoft.com/office/drawing/2014/main" id="{23E1B00A-C4AD-4663-97CA-C837F465063C}"/>
              </a:ext>
            </a:extLst>
          </p:cNvPr>
          <p:cNvGraphicFramePr>
            <a:graphicFrameLocks noGrp="1"/>
          </p:cNvGraphicFramePr>
          <p:nvPr>
            <p:ph idx="1"/>
            <p:extLst>
              <p:ext uri="{D42A27DB-BD31-4B8C-83A1-F6EECF244321}">
                <p14:modId xmlns:p14="http://schemas.microsoft.com/office/powerpoint/2010/main" val="1289160399"/>
              </p:ext>
            </p:extLst>
          </p:nvPr>
        </p:nvGraphicFramePr>
        <p:xfrm>
          <a:off x="2778225" y="1398174"/>
          <a:ext cx="4173008" cy="43264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Espace réservé du contenu 9">
            <a:extLst>
              <a:ext uri="{FF2B5EF4-FFF2-40B4-BE49-F238E27FC236}">
                <a16:creationId xmlns:a16="http://schemas.microsoft.com/office/drawing/2014/main" id="{0326FEB4-BC0F-48C3-8F60-53EC2BB854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9171" y="693316"/>
            <a:ext cx="2084123" cy="2076986"/>
          </a:xfrm>
          <a:prstGeom prst="rect">
            <a:avLst/>
          </a:prstGeom>
        </p:spPr>
      </p:pic>
      <p:pic>
        <p:nvPicPr>
          <p:cNvPr id="9" name="Image 8">
            <a:extLst>
              <a:ext uri="{FF2B5EF4-FFF2-40B4-BE49-F238E27FC236}">
                <a16:creationId xmlns:a16="http://schemas.microsoft.com/office/drawing/2014/main" id="{16B0B995-F80A-43F1-8195-949DE72A451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36211" y="3327176"/>
            <a:ext cx="2123017" cy="1500265"/>
          </a:xfrm>
          <a:prstGeom prst="rect">
            <a:avLst/>
          </a:prstGeom>
        </p:spPr>
      </p:pic>
      <p:pic>
        <p:nvPicPr>
          <p:cNvPr id="11" name="Image 10">
            <a:extLst>
              <a:ext uri="{FF2B5EF4-FFF2-40B4-BE49-F238E27FC236}">
                <a16:creationId xmlns:a16="http://schemas.microsoft.com/office/drawing/2014/main" id="{A6BAC63E-6174-47BB-872A-5D3A00C32F5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51605" y="1932100"/>
            <a:ext cx="1676404" cy="1676404"/>
          </a:xfrm>
          <a:prstGeom prst="rect">
            <a:avLst/>
          </a:prstGeom>
        </p:spPr>
      </p:pic>
      <p:pic>
        <p:nvPicPr>
          <p:cNvPr id="13" name="Image 12">
            <a:extLst>
              <a:ext uri="{FF2B5EF4-FFF2-40B4-BE49-F238E27FC236}">
                <a16:creationId xmlns:a16="http://schemas.microsoft.com/office/drawing/2014/main" id="{CAF2F1F7-9591-4AE5-A00D-C714A260AED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36164" y="4827441"/>
            <a:ext cx="1473204" cy="1473204"/>
          </a:xfrm>
          <a:prstGeom prst="rect">
            <a:avLst/>
          </a:prstGeom>
        </p:spPr>
      </p:pic>
      <p:pic>
        <p:nvPicPr>
          <p:cNvPr id="14" name="Image 13">
            <a:extLst>
              <a:ext uri="{FF2B5EF4-FFF2-40B4-BE49-F238E27FC236}">
                <a16:creationId xmlns:a16="http://schemas.microsoft.com/office/drawing/2014/main" id="{DFA98F09-76C2-44BC-8D68-66035F9B81E7}"/>
              </a:ext>
            </a:extLst>
          </p:cNvPr>
          <p:cNvPicPr>
            <a:picLocks noChangeAspect="1"/>
          </p:cNvPicPr>
          <p:nvPr/>
        </p:nvPicPr>
        <p:blipFill>
          <a:blip r:embed="rId11"/>
          <a:stretch>
            <a:fillRect/>
          </a:stretch>
        </p:blipFill>
        <p:spPr>
          <a:xfrm>
            <a:off x="6737632" y="4827441"/>
            <a:ext cx="1469263" cy="1475360"/>
          </a:xfrm>
          <a:prstGeom prst="rect">
            <a:avLst/>
          </a:prstGeom>
        </p:spPr>
      </p:pic>
      <p:sp>
        <p:nvSpPr>
          <p:cNvPr id="4" name="ZoneTexte 3">
            <a:extLst>
              <a:ext uri="{FF2B5EF4-FFF2-40B4-BE49-F238E27FC236}">
                <a16:creationId xmlns:a16="http://schemas.microsoft.com/office/drawing/2014/main" id="{41F0FE16-3AB1-4DFA-87E7-5A2377B2BB85}"/>
              </a:ext>
            </a:extLst>
          </p:cNvPr>
          <p:cNvSpPr txBox="1"/>
          <p:nvPr/>
        </p:nvSpPr>
        <p:spPr>
          <a:xfrm>
            <a:off x="9001108" y="1547143"/>
            <a:ext cx="1642533" cy="369332"/>
          </a:xfrm>
          <a:prstGeom prst="rect">
            <a:avLst/>
          </a:prstGeom>
          <a:noFill/>
        </p:spPr>
        <p:txBody>
          <a:bodyPr wrap="square" rtlCol="0">
            <a:spAutoFit/>
          </a:bodyPr>
          <a:lstStyle/>
          <a:p>
            <a:r>
              <a:rPr lang="fr-FR" dirty="0"/>
              <a:t>Décide</a:t>
            </a:r>
          </a:p>
        </p:txBody>
      </p:sp>
      <p:sp>
        <p:nvSpPr>
          <p:cNvPr id="5" name="ZoneTexte 4">
            <a:extLst>
              <a:ext uri="{FF2B5EF4-FFF2-40B4-BE49-F238E27FC236}">
                <a16:creationId xmlns:a16="http://schemas.microsoft.com/office/drawing/2014/main" id="{1AA18FC6-BDF1-4491-8975-9FFAF809C220}"/>
              </a:ext>
            </a:extLst>
          </p:cNvPr>
          <p:cNvSpPr txBox="1"/>
          <p:nvPr/>
        </p:nvSpPr>
        <p:spPr>
          <a:xfrm>
            <a:off x="8971987" y="2587950"/>
            <a:ext cx="1566333" cy="646331"/>
          </a:xfrm>
          <a:prstGeom prst="rect">
            <a:avLst/>
          </a:prstGeom>
          <a:noFill/>
        </p:spPr>
        <p:txBody>
          <a:bodyPr wrap="square" rtlCol="0">
            <a:spAutoFit/>
          </a:bodyPr>
          <a:lstStyle/>
          <a:p>
            <a:r>
              <a:rPr lang="fr-FR" dirty="0"/>
              <a:t>Conseille Accompagne</a:t>
            </a:r>
          </a:p>
        </p:txBody>
      </p:sp>
      <p:sp>
        <p:nvSpPr>
          <p:cNvPr id="6" name="ZoneTexte 5">
            <a:extLst>
              <a:ext uri="{FF2B5EF4-FFF2-40B4-BE49-F238E27FC236}">
                <a16:creationId xmlns:a16="http://schemas.microsoft.com/office/drawing/2014/main" id="{D883FBCF-DA8C-4833-BB85-41EE1E86A22F}"/>
              </a:ext>
            </a:extLst>
          </p:cNvPr>
          <p:cNvSpPr txBox="1"/>
          <p:nvPr/>
        </p:nvSpPr>
        <p:spPr>
          <a:xfrm>
            <a:off x="8938358" y="3477143"/>
            <a:ext cx="2688508" cy="1200329"/>
          </a:xfrm>
          <a:prstGeom prst="rect">
            <a:avLst/>
          </a:prstGeom>
          <a:noFill/>
        </p:spPr>
        <p:txBody>
          <a:bodyPr wrap="square" rtlCol="0">
            <a:spAutoFit/>
          </a:bodyPr>
          <a:lstStyle/>
          <a:p>
            <a:r>
              <a:rPr lang="fr-FR" dirty="0"/>
              <a:t>Conçoit une proposition architecturale, technique et économique répondant aux besoins de la MOA </a:t>
            </a:r>
          </a:p>
        </p:txBody>
      </p:sp>
      <p:sp>
        <p:nvSpPr>
          <p:cNvPr id="8" name="ZoneTexte 7">
            <a:extLst>
              <a:ext uri="{FF2B5EF4-FFF2-40B4-BE49-F238E27FC236}">
                <a16:creationId xmlns:a16="http://schemas.microsoft.com/office/drawing/2014/main" id="{342734A4-5CCC-4886-9AD4-83230D27A6FD}"/>
              </a:ext>
            </a:extLst>
          </p:cNvPr>
          <p:cNvSpPr txBox="1"/>
          <p:nvPr/>
        </p:nvSpPr>
        <p:spPr>
          <a:xfrm>
            <a:off x="8938358" y="5020736"/>
            <a:ext cx="1469263" cy="369332"/>
          </a:xfrm>
          <a:prstGeom prst="rect">
            <a:avLst/>
          </a:prstGeom>
          <a:noFill/>
        </p:spPr>
        <p:txBody>
          <a:bodyPr wrap="square" rtlCol="0">
            <a:spAutoFit/>
          </a:bodyPr>
          <a:lstStyle/>
          <a:p>
            <a:r>
              <a:rPr lang="fr-FR" dirty="0"/>
              <a:t>Réalise</a:t>
            </a:r>
          </a:p>
        </p:txBody>
      </p:sp>
      <p:sp>
        <p:nvSpPr>
          <p:cNvPr id="10" name="ZoneTexte 9">
            <a:extLst>
              <a:ext uri="{FF2B5EF4-FFF2-40B4-BE49-F238E27FC236}">
                <a16:creationId xmlns:a16="http://schemas.microsoft.com/office/drawing/2014/main" id="{41E3E502-B605-4402-AC48-1B567C01A4F7}"/>
              </a:ext>
            </a:extLst>
          </p:cNvPr>
          <p:cNvSpPr txBox="1"/>
          <p:nvPr/>
        </p:nvSpPr>
        <p:spPr>
          <a:xfrm>
            <a:off x="7757260" y="3602300"/>
            <a:ext cx="1042709" cy="646331"/>
          </a:xfrm>
          <a:prstGeom prst="rect">
            <a:avLst/>
          </a:prstGeom>
          <a:noFill/>
        </p:spPr>
        <p:txBody>
          <a:bodyPr wrap="square" rtlCol="0">
            <a:spAutoFit/>
          </a:bodyPr>
          <a:lstStyle/>
          <a:p>
            <a:pPr algn="ctr"/>
            <a:r>
              <a:rPr lang="fr-FR" dirty="0"/>
              <a:t>Définit le projet </a:t>
            </a:r>
          </a:p>
        </p:txBody>
      </p:sp>
      <p:sp>
        <p:nvSpPr>
          <p:cNvPr id="15" name="Signe de multiplication 14">
            <a:extLst>
              <a:ext uri="{FF2B5EF4-FFF2-40B4-BE49-F238E27FC236}">
                <a16:creationId xmlns:a16="http://schemas.microsoft.com/office/drawing/2014/main" id="{3A41349D-9789-4D2E-AD57-4D6D886FB035}"/>
              </a:ext>
            </a:extLst>
          </p:cNvPr>
          <p:cNvSpPr/>
          <p:nvPr/>
        </p:nvSpPr>
        <p:spPr>
          <a:xfrm>
            <a:off x="7618871" y="3308455"/>
            <a:ext cx="1181098" cy="1229581"/>
          </a:xfrm>
          <a:prstGeom prst="mathMultiply">
            <a:avLst>
              <a:gd name="adj1" fmla="val 6656"/>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
        <p:nvSpPr>
          <p:cNvPr id="18" name="Flèche : courbe vers la droite 17">
            <a:extLst>
              <a:ext uri="{FF2B5EF4-FFF2-40B4-BE49-F238E27FC236}">
                <a16:creationId xmlns:a16="http://schemas.microsoft.com/office/drawing/2014/main" id="{2F92B29B-E838-43E0-9DB9-0EE80354B29F}"/>
              </a:ext>
            </a:extLst>
          </p:cNvPr>
          <p:cNvSpPr/>
          <p:nvPr/>
        </p:nvSpPr>
        <p:spPr>
          <a:xfrm>
            <a:off x="1288392" y="1618916"/>
            <a:ext cx="720458" cy="2454489"/>
          </a:xfrm>
          <a:prstGeom prst="curv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solidFill>
                <a:schemeClr val="tx1"/>
              </a:solidFill>
            </a:endParaRPr>
          </a:p>
        </p:txBody>
      </p:sp>
      <p:sp>
        <p:nvSpPr>
          <p:cNvPr id="19" name="Flèche : courbe vers la droite 18">
            <a:extLst>
              <a:ext uri="{FF2B5EF4-FFF2-40B4-BE49-F238E27FC236}">
                <a16:creationId xmlns:a16="http://schemas.microsoft.com/office/drawing/2014/main" id="{891C10C2-27B8-41FC-B145-1143E02E1062}"/>
              </a:ext>
            </a:extLst>
          </p:cNvPr>
          <p:cNvSpPr/>
          <p:nvPr/>
        </p:nvSpPr>
        <p:spPr>
          <a:xfrm>
            <a:off x="1288392" y="4073405"/>
            <a:ext cx="720458" cy="1915649"/>
          </a:xfrm>
          <a:prstGeom prst="curvedRigh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fr-FR">
              <a:solidFill>
                <a:schemeClr val="tx1"/>
              </a:solidFill>
            </a:endParaRPr>
          </a:p>
        </p:txBody>
      </p:sp>
      <p:sp>
        <p:nvSpPr>
          <p:cNvPr id="20" name="ZoneTexte 19">
            <a:extLst>
              <a:ext uri="{FF2B5EF4-FFF2-40B4-BE49-F238E27FC236}">
                <a16:creationId xmlns:a16="http://schemas.microsoft.com/office/drawing/2014/main" id="{EF55AEA5-8FC0-44A3-B39D-40BEBE16E79C}"/>
              </a:ext>
            </a:extLst>
          </p:cNvPr>
          <p:cNvSpPr txBox="1"/>
          <p:nvPr/>
        </p:nvSpPr>
        <p:spPr>
          <a:xfrm>
            <a:off x="307818" y="2190939"/>
            <a:ext cx="1050202" cy="369332"/>
          </a:xfrm>
          <a:prstGeom prst="rect">
            <a:avLst/>
          </a:prstGeom>
          <a:noFill/>
        </p:spPr>
        <p:txBody>
          <a:bodyPr wrap="square" rtlCol="0">
            <a:spAutoFit/>
          </a:bodyPr>
          <a:lstStyle/>
          <a:p>
            <a:r>
              <a:rPr lang="fr-FR" dirty="0"/>
              <a:t>Contrôle</a:t>
            </a:r>
          </a:p>
        </p:txBody>
      </p:sp>
      <p:sp>
        <p:nvSpPr>
          <p:cNvPr id="21" name="ZoneTexte 20">
            <a:extLst>
              <a:ext uri="{FF2B5EF4-FFF2-40B4-BE49-F238E27FC236}">
                <a16:creationId xmlns:a16="http://schemas.microsoft.com/office/drawing/2014/main" id="{0AC59B08-31C2-4235-BAC2-874473F38C3A}"/>
              </a:ext>
            </a:extLst>
          </p:cNvPr>
          <p:cNvSpPr txBox="1"/>
          <p:nvPr/>
        </p:nvSpPr>
        <p:spPr>
          <a:xfrm>
            <a:off x="280397" y="4816879"/>
            <a:ext cx="1050202" cy="369332"/>
          </a:xfrm>
          <a:prstGeom prst="rect">
            <a:avLst/>
          </a:prstGeom>
          <a:noFill/>
        </p:spPr>
        <p:txBody>
          <a:bodyPr wrap="square" rtlCol="0">
            <a:spAutoFit/>
          </a:bodyPr>
          <a:lstStyle/>
          <a:p>
            <a:r>
              <a:rPr lang="fr-FR" dirty="0"/>
              <a:t>Contrôle</a:t>
            </a:r>
          </a:p>
        </p:txBody>
      </p:sp>
    </p:spTree>
    <p:extLst>
      <p:ext uri="{BB962C8B-B14F-4D97-AF65-F5344CB8AC3E}">
        <p14:creationId xmlns:p14="http://schemas.microsoft.com/office/powerpoint/2010/main" val="652560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1CBC04B0-8585-4C33-99FF-D16F16DD4C14}"/>
              </a:ext>
            </a:extLst>
          </p:cNvPr>
          <p:cNvSpPr>
            <a:spLocks noGrp="1"/>
          </p:cNvSpPr>
          <p:nvPr>
            <p:ph type="body" sz="quarter" idx="10"/>
          </p:nvPr>
        </p:nvSpPr>
        <p:spPr/>
        <p:txBody>
          <a:bodyPr/>
          <a:lstStyle/>
          <a:p>
            <a:r>
              <a:rPr lang="fr-FR" dirty="0"/>
              <a:t>4) Points de vigilance /  Conséquences </a:t>
            </a:r>
          </a:p>
        </p:txBody>
      </p:sp>
    </p:spTree>
    <p:extLst>
      <p:ext uri="{BB962C8B-B14F-4D97-AF65-F5344CB8AC3E}">
        <p14:creationId xmlns:p14="http://schemas.microsoft.com/office/powerpoint/2010/main" val="1354796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B246FDE-C188-4348-BF91-6BFB8EFBA9BE}"/>
              </a:ext>
            </a:extLst>
          </p:cNvPr>
          <p:cNvSpPr>
            <a:spLocks noGrp="1"/>
          </p:cNvSpPr>
          <p:nvPr>
            <p:ph type="title"/>
          </p:nvPr>
        </p:nvSpPr>
        <p:spPr/>
        <p:txBody>
          <a:bodyPr/>
          <a:lstStyle/>
          <a:p>
            <a:r>
              <a:rPr lang="fr-FR" dirty="0"/>
              <a:t>Points de vigilance sur :</a:t>
            </a:r>
          </a:p>
        </p:txBody>
      </p:sp>
      <p:sp>
        <p:nvSpPr>
          <p:cNvPr id="4" name="Espace réservé du pied de page 3">
            <a:extLst>
              <a:ext uri="{FF2B5EF4-FFF2-40B4-BE49-F238E27FC236}">
                <a16:creationId xmlns:a16="http://schemas.microsoft.com/office/drawing/2014/main" id="{2308D2D2-A95F-4DDC-8CC5-201CDDB24667}"/>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BAF1CBA1-801A-4393-9226-420C667E2D98}"/>
              </a:ext>
            </a:extLst>
          </p:cNvPr>
          <p:cNvSpPr>
            <a:spLocks noGrp="1"/>
          </p:cNvSpPr>
          <p:nvPr>
            <p:ph type="sldNum" sz="quarter" idx="12"/>
          </p:nvPr>
        </p:nvSpPr>
        <p:spPr/>
        <p:txBody>
          <a:bodyPr/>
          <a:lstStyle/>
          <a:p>
            <a:fld id="{9263AE03-0732-9642-8B1E-D4994C3FF144}" type="slidenum">
              <a:rPr lang="fr-FR" smtClean="0"/>
              <a:pPr/>
              <a:t>18</a:t>
            </a:fld>
            <a:endParaRPr lang="fr-FR" dirty="0"/>
          </a:p>
        </p:txBody>
      </p:sp>
      <p:sp>
        <p:nvSpPr>
          <p:cNvPr id="8" name="Hexagone 7">
            <a:extLst>
              <a:ext uri="{FF2B5EF4-FFF2-40B4-BE49-F238E27FC236}">
                <a16:creationId xmlns:a16="http://schemas.microsoft.com/office/drawing/2014/main" id="{AE57E19E-8E02-485A-A8BC-667457DC0BD6}"/>
              </a:ext>
            </a:extLst>
          </p:cNvPr>
          <p:cNvSpPr/>
          <p:nvPr/>
        </p:nvSpPr>
        <p:spPr>
          <a:xfrm>
            <a:off x="703385" y="1396251"/>
            <a:ext cx="1980000" cy="16200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Pas de programme </a:t>
            </a:r>
          </a:p>
        </p:txBody>
      </p:sp>
      <p:sp>
        <p:nvSpPr>
          <p:cNvPr id="9" name="Hexagone 8">
            <a:extLst>
              <a:ext uri="{FF2B5EF4-FFF2-40B4-BE49-F238E27FC236}">
                <a16:creationId xmlns:a16="http://schemas.microsoft.com/office/drawing/2014/main" id="{F9E29823-2639-4843-AB96-9F7BC8EDE61E}"/>
              </a:ext>
            </a:extLst>
          </p:cNvPr>
          <p:cNvSpPr/>
          <p:nvPr/>
        </p:nvSpPr>
        <p:spPr>
          <a:xfrm>
            <a:off x="2396170" y="2243427"/>
            <a:ext cx="1980000" cy="1620000"/>
          </a:xfrm>
          <a:prstGeom prst="hexagon">
            <a:avLst/>
          </a:prstGeom>
          <a:solidFill>
            <a:schemeClr val="accent4">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Besoins pas clairs</a:t>
            </a:r>
          </a:p>
        </p:txBody>
      </p:sp>
      <p:sp>
        <p:nvSpPr>
          <p:cNvPr id="10" name="Hexagone 9">
            <a:extLst>
              <a:ext uri="{FF2B5EF4-FFF2-40B4-BE49-F238E27FC236}">
                <a16:creationId xmlns:a16="http://schemas.microsoft.com/office/drawing/2014/main" id="{670265B0-196F-493C-A061-0E3A4D2A48CF}"/>
              </a:ext>
            </a:extLst>
          </p:cNvPr>
          <p:cNvSpPr/>
          <p:nvPr/>
        </p:nvSpPr>
        <p:spPr>
          <a:xfrm>
            <a:off x="4114558" y="1434642"/>
            <a:ext cx="1980000" cy="1620000"/>
          </a:xfrm>
          <a:prstGeom prst="hexagon">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Équipe MOE sans spécialité énergétique </a:t>
            </a:r>
          </a:p>
        </p:txBody>
      </p:sp>
      <p:sp>
        <p:nvSpPr>
          <p:cNvPr id="11" name="Hexagone 10">
            <a:extLst>
              <a:ext uri="{FF2B5EF4-FFF2-40B4-BE49-F238E27FC236}">
                <a16:creationId xmlns:a16="http://schemas.microsoft.com/office/drawing/2014/main" id="{0B8BBA75-C761-484B-9214-47617DEFF3D9}"/>
              </a:ext>
            </a:extLst>
          </p:cNvPr>
          <p:cNvSpPr/>
          <p:nvPr/>
        </p:nvSpPr>
        <p:spPr>
          <a:xfrm>
            <a:off x="7534523" y="1423509"/>
            <a:ext cx="1980000" cy="1620000"/>
          </a:xfrm>
          <a:prstGeom prst="hexagon">
            <a:avLst/>
          </a:prstGeom>
          <a:solidFill>
            <a:schemeClr val="accent4">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Econome de flux sollicité trop tard</a:t>
            </a:r>
          </a:p>
        </p:txBody>
      </p:sp>
      <p:sp>
        <p:nvSpPr>
          <p:cNvPr id="12" name="Hexagone 11">
            <a:extLst>
              <a:ext uri="{FF2B5EF4-FFF2-40B4-BE49-F238E27FC236}">
                <a16:creationId xmlns:a16="http://schemas.microsoft.com/office/drawing/2014/main" id="{87AC9ADC-699D-4A5C-9818-9948F2DB320E}"/>
              </a:ext>
            </a:extLst>
          </p:cNvPr>
          <p:cNvSpPr/>
          <p:nvPr/>
        </p:nvSpPr>
        <p:spPr>
          <a:xfrm>
            <a:off x="703385" y="3088257"/>
            <a:ext cx="1980000" cy="1620000"/>
          </a:xfrm>
          <a:prstGeom prst="hexago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sz="1600" dirty="0"/>
              <a:t>Besoins définis que partiellement</a:t>
            </a:r>
          </a:p>
        </p:txBody>
      </p:sp>
      <p:sp>
        <p:nvSpPr>
          <p:cNvPr id="14" name="Hexagone 13">
            <a:extLst>
              <a:ext uri="{FF2B5EF4-FFF2-40B4-BE49-F238E27FC236}">
                <a16:creationId xmlns:a16="http://schemas.microsoft.com/office/drawing/2014/main" id="{83026E01-1963-4940-AFBA-E4D5C1DAE093}"/>
              </a:ext>
            </a:extLst>
          </p:cNvPr>
          <p:cNvSpPr/>
          <p:nvPr/>
        </p:nvSpPr>
        <p:spPr>
          <a:xfrm>
            <a:off x="2405678" y="3952050"/>
            <a:ext cx="1980000" cy="1620000"/>
          </a:xfrm>
          <a:prstGeom prst="hexagon">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Ambition énergétique non définie</a:t>
            </a:r>
          </a:p>
        </p:txBody>
      </p:sp>
      <p:sp>
        <p:nvSpPr>
          <p:cNvPr id="15" name="Hexagone 14">
            <a:extLst>
              <a:ext uri="{FF2B5EF4-FFF2-40B4-BE49-F238E27FC236}">
                <a16:creationId xmlns:a16="http://schemas.microsoft.com/office/drawing/2014/main" id="{E3A0536E-83D3-4DAB-B770-259C3F7AF865}"/>
              </a:ext>
            </a:extLst>
          </p:cNvPr>
          <p:cNvSpPr/>
          <p:nvPr/>
        </p:nvSpPr>
        <p:spPr>
          <a:xfrm>
            <a:off x="7534523" y="3142050"/>
            <a:ext cx="1980000" cy="1620000"/>
          </a:xfrm>
          <a:prstGeom prst="hexagon">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Enveloppe budgétaire non transmise à la MOE</a:t>
            </a:r>
          </a:p>
        </p:txBody>
      </p:sp>
      <p:sp>
        <p:nvSpPr>
          <p:cNvPr id="16" name="Hexagone 15">
            <a:extLst>
              <a:ext uri="{FF2B5EF4-FFF2-40B4-BE49-F238E27FC236}">
                <a16:creationId xmlns:a16="http://schemas.microsoft.com/office/drawing/2014/main" id="{97F80254-03DD-4A5C-9580-07A89755F160}"/>
              </a:ext>
            </a:extLst>
          </p:cNvPr>
          <p:cNvSpPr/>
          <p:nvPr/>
        </p:nvSpPr>
        <p:spPr>
          <a:xfrm>
            <a:off x="9214570" y="2310651"/>
            <a:ext cx="1980000" cy="1620000"/>
          </a:xfrm>
          <a:prstGeom prst="hexagon">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bg2">
                    <a:lumMod val="10000"/>
                  </a:schemeClr>
                </a:solidFill>
              </a:rPr>
              <a:t>Non respect du code des marchés publics</a:t>
            </a:r>
          </a:p>
        </p:txBody>
      </p:sp>
      <p:sp>
        <p:nvSpPr>
          <p:cNvPr id="17" name="Hexagone 16">
            <a:extLst>
              <a:ext uri="{FF2B5EF4-FFF2-40B4-BE49-F238E27FC236}">
                <a16:creationId xmlns:a16="http://schemas.microsoft.com/office/drawing/2014/main" id="{CB0082F1-84A3-4E59-925A-7CE4EA8DD09E}"/>
              </a:ext>
            </a:extLst>
          </p:cNvPr>
          <p:cNvSpPr/>
          <p:nvPr/>
        </p:nvSpPr>
        <p:spPr>
          <a:xfrm>
            <a:off x="5862922" y="2278257"/>
            <a:ext cx="1980000" cy="1620000"/>
          </a:xfrm>
          <a:prstGeom prst="hexagon">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bg2">
                    <a:lumMod val="10000"/>
                  </a:schemeClr>
                </a:solidFill>
              </a:rPr>
              <a:t>Pas de pilote et/ou avec des compétences partielles</a:t>
            </a:r>
          </a:p>
        </p:txBody>
      </p:sp>
      <p:sp>
        <p:nvSpPr>
          <p:cNvPr id="18" name="Hexagone 17">
            <a:extLst>
              <a:ext uri="{FF2B5EF4-FFF2-40B4-BE49-F238E27FC236}">
                <a16:creationId xmlns:a16="http://schemas.microsoft.com/office/drawing/2014/main" id="{FB286C8C-7DFC-463D-9695-A62E5AC8F6FC}"/>
              </a:ext>
            </a:extLst>
          </p:cNvPr>
          <p:cNvSpPr/>
          <p:nvPr/>
        </p:nvSpPr>
        <p:spPr>
          <a:xfrm>
            <a:off x="9258784" y="4023285"/>
            <a:ext cx="1980000" cy="1620000"/>
          </a:xfrm>
          <a:prstGeom prst="hexagon">
            <a:avLst/>
          </a:prstGeom>
          <a:solidFill>
            <a:schemeClr val="accent4">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bg2">
                    <a:lumMod val="10000"/>
                  </a:schemeClr>
                </a:solidFill>
              </a:rPr>
              <a:t>Non prise en compte des besoins des usagers</a:t>
            </a:r>
          </a:p>
        </p:txBody>
      </p:sp>
      <p:sp>
        <p:nvSpPr>
          <p:cNvPr id="19" name="Hexagone 18">
            <a:extLst>
              <a:ext uri="{FF2B5EF4-FFF2-40B4-BE49-F238E27FC236}">
                <a16:creationId xmlns:a16="http://schemas.microsoft.com/office/drawing/2014/main" id="{856D1723-A8F1-4BEF-9E75-994234DDDBD3}"/>
              </a:ext>
            </a:extLst>
          </p:cNvPr>
          <p:cNvSpPr/>
          <p:nvPr/>
        </p:nvSpPr>
        <p:spPr>
          <a:xfrm>
            <a:off x="5810262" y="3997875"/>
            <a:ext cx="1980000" cy="1620000"/>
          </a:xfrm>
          <a:prstGeom prst="hexagon">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bg2">
                    <a:lumMod val="10000"/>
                  </a:schemeClr>
                </a:solidFill>
              </a:rPr>
              <a:t>Dossier de subvention déposé à partir du chiffrage audit </a:t>
            </a:r>
          </a:p>
        </p:txBody>
      </p:sp>
      <p:sp>
        <p:nvSpPr>
          <p:cNvPr id="20" name="Hexagone 19">
            <a:extLst>
              <a:ext uri="{FF2B5EF4-FFF2-40B4-BE49-F238E27FC236}">
                <a16:creationId xmlns:a16="http://schemas.microsoft.com/office/drawing/2014/main" id="{F7394F13-5513-4A6A-8342-D5149D55B867}"/>
              </a:ext>
            </a:extLst>
          </p:cNvPr>
          <p:cNvSpPr/>
          <p:nvPr/>
        </p:nvSpPr>
        <p:spPr>
          <a:xfrm>
            <a:off x="703385" y="4873736"/>
            <a:ext cx="1980000" cy="1620000"/>
          </a:xfrm>
          <a:prstGeom prst="hexag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a:solidFill>
                  <a:schemeClr val="bg2">
                    <a:lumMod val="10000"/>
                  </a:schemeClr>
                </a:solidFill>
              </a:rPr>
              <a:t>Pas de document écrit pour le recrutement de la MOE </a:t>
            </a:r>
          </a:p>
        </p:txBody>
      </p:sp>
      <p:sp>
        <p:nvSpPr>
          <p:cNvPr id="21" name="Hexagone 20">
            <a:extLst>
              <a:ext uri="{FF2B5EF4-FFF2-40B4-BE49-F238E27FC236}">
                <a16:creationId xmlns:a16="http://schemas.microsoft.com/office/drawing/2014/main" id="{BB5D5410-02D2-40F9-B967-58BAE8EA92BD}"/>
              </a:ext>
            </a:extLst>
          </p:cNvPr>
          <p:cNvSpPr/>
          <p:nvPr/>
        </p:nvSpPr>
        <p:spPr>
          <a:xfrm>
            <a:off x="4080534" y="4873736"/>
            <a:ext cx="1980000" cy="1620000"/>
          </a:xfrm>
          <a:prstGeom prst="hexagon">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bg2">
                    <a:lumMod val="10000"/>
                  </a:schemeClr>
                </a:solidFill>
              </a:rPr>
              <a:t>Equipe MOA présente à toute les réunions de chantier </a:t>
            </a:r>
          </a:p>
        </p:txBody>
      </p:sp>
      <p:sp>
        <p:nvSpPr>
          <p:cNvPr id="22" name="Hexagone 21">
            <a:extLst>
              <a:ext uri="{FF2B5EF4-FFF2-40B4-BE49-F238E27FC236}">
                <a16:creationId xmlns:a16="http://schemas.microsoft.com/office/drawing/2014/main" id="{A69E3DAC-6C9D-4457-8A23-E8FB83AD390F}"/>
              </a:ext>
            </a:extLst>
          </p:cNvPr>
          <p:cNvSpPr/>
          <p:nvPr/>
        </p:nvSpPr>
        <p:spPr>
          <a:xfrm>
            <a:off x="7529056" y="4854684"/>
            <a:ext cx="1980000" cy="1620000"/>
          </a:xfrm>
          <a:prstGeom prst="hexagon">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bg2">
                    <a:lumMod val="10000"/>
                  </a:schemeClr>
                </a:solidFill>
              </a:rPr>
              <a:t>Pas de prise en compte des usages réels du bâtiment </a:t>
            </a:r>
          </a:p>
        </p:txBody>
      </p:sp>
      <p:sp>
        <p:nvSpPr>
          <p:cNvPr id="23" name="Hexagone 22">
            <a:extLst>
              <a:ext uri="{FF2B5EF4-FFF2-40B4-BE49-F238E27FC236}">
                <a16:creationId xmlns:a16="http://schemas.microsoft.com/office/drawing/2014/main" id="{5D225707-3B4F-4392-B2A9-8ED8678A2A16}"/>
              </a:ext>
            </a:extLst>
          </p:cNvPr>
          <p:cNvSpPr/>
          <p:nvPr/>
        </p:nvSpPr>
        <p:spPr>
          <a:xfrm>
            <a:off x="4085725" y="3138066"/>
            <a:ext cx="1980000" cy="1620000"/>
          </a:xfrm>
          <a:prstGeom prst="hexagon">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Ressources humaines insuffisantes pour suivre le projet</a:t>
            </a:r>
          </a:p>
        </p:txBody>
      </p:sp>
    </p:spTree>
    <p:extLst>
      <p:ext uri="{BB962C8B-B14F-4D97-AF65-F5344CB8AC3E}">
        <p14:creationId xmlns:p14="http://schemas.microsoft.com/office/powerpoint/2010/main" val="2250827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4696104-8180-40B9-ABE9-DC33210925EE}"/>
              </a:ext>
            </a:extLst>
          </p:cNvPr>
          <p:cNvSpPr>
            <a:spLocks noGrp="1"/>
          </p:cNvSpPr>
          <p:nvPr>
            <p:ph type="title"/>
          </p:nvPr>
        </p:nvSpPr>
        <p:spPr/>
        <p:txBody>
          <a:bodyPr/>
          <a:lstStyle/>
          <a:p>
            <a:r>
              <a:rPr lang="fr-FR" dirty="0"/>
              <a:t>Conséquences </a:t>
            </a:r>
          </a:p>
        </p:txBody>
      </p:sp>
      <p:graphicFrame>
        <p:nvGraphicFramePr>
          <p:cNvPr id="6" name="Espace réservé du contenu 5">
            <a:extLst>
              <a:ext uri="{FF2B5EF4-FFF2-40B4-BE49-F238E27FC236}">
                <a16:creationId xmlns:a16="http://schemas.microsoft.com/office/drawing/2014/main" id="{44E054B4-CFFB-4E2D-B562-A0A4587E743F}"/>
              </a:ext>
            </a:extLst>
          </p:cNvPr>
          <p:cNvGraphicFramePr>
            <a:graphicFrameLocks noGrp="1"/>
          </p:cNvGraphicFramePr>
          <p:nvPr>
            <p:ph idx="1"/>
            <p:extLst>
              <p:ext uri="{D42A27DB-BD31-4B8C-83A1-F6EECF244321}">
                <p14:modId xmlns:p14="http://schemas.microsoft.com/office/powerpoint/2010/main" val="1178623054"/>
              </p:ext>
            </p:extLst>
          </p:nvPr>
        </p:nvGraphicFramePr>
        <p:xfrm>
          <a:off x="3114675" y="2002056"/>
          <a:ext cx="3423839" cy="4290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pied de page 3">
            <a:extLst>
              <a:ext uri="{FF2B5EF4-FFF2-40B4-BE49-F238E27FC236}">
                <a16:creationId xmlns:a16="http://schemas.microsoft.com/office/drawing/2014/main" id="{901A1B73-5E30-428A-9246-22F5707CFA62}"/>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2BA119D5-18E2-4279-8CCC-72417AEEC0EA}"/>
              </a:ext>
            </a:extLst>
          </p:cNvPr>
          <p:cNvSpPr>
            <a:spLocks noGrp="1"/>
          </p:cNvSpPr>
          <p:nvPr>
            <p:ph type="sldNum" sz="quarter" idx="12"/>
          </p:nvPr>
        </p:nvSpPr>
        <p:spPr/>
        <p:txBody>
          <a:bodyPr/>
          <a:lstStyle/>
          <a:p>
            <a:fld id="{9263AE03-0732-9642-8B1E-D4994C3FF144}" type="slidenum">
              <a:rPr lang="fr-FR" smtClean="0"/>
              <a:pPr/>
              <a:t>19</a:t>
            </a:fld>
            <a:endParaRPr lang="fr-FR" dirty="0"/>
          </a:p>
        </p:txBody>
      </p:sp>
      <p:pic>
        <p:nvPicPr>
          <p:cNvPr id="7" name="Image 6">
            <a:extLst>
              <a:ext uri="{FF2B5EF4-FFF2-40B4-BE49-F238E27FC236}">
                <a16:creationId xmlns:a16="http://schemas.microsoft.com/office/drawing/2014/main" id="{E4FA1E55-9664-4F7F-B9E1-766DCF5148BA}"/>
              </a:ext>
            </a:extLst>
          </p:cNvPr>
          <p:cNvPicPr>
            <a:picLocks noChangeAspect="1"/>
          </p:cNvPicPr>
          <p:nvPr/>
        </p:nvPicPr>
        <p:blipFill>
          <a:blip r:embed="rId7"/>
          <a:stretch>
            <a:fillRect/>
          </a:stretch>
        </p:blipFill>
        <p:spPr>
          <a:xfrm>
            <a:off x="276225" y="2316425"/>
            <a:ext cx="2941680" cy="3661842"/>
          </a:xfrm>
          <a:prstGeom prst="rect">
            <a:avLst/>
          </a:prstGeom>
        </p:spPr>
      </p:pic>
      <p:sp>
        <p:nvSpPr>
          <p:cNvPr id="10" name="ZoneTexte 9">
            <a:extLst>
              <a:ext uri="{FF2B5EF4-FFF2-40B4-BE49-F238E27FC236}">
                <a16:creationId xmlns:a16="http://schemas.microsoft.com/office/drawing/2014/main" id="{12DA2E9A-DBC1-4008-9CD5-B3346201FAC6}"/>
              </a:ext>
            </a:extLst>
          </p:cNvPr>
          <p:cNvSpPr txBox="1"/>
          <p:nvPr/>
        </p:nvSpPr>
        <p:spPr>
          <a:xfrm>
            <a:off x="819504" y="1277218"/>
            <a:ext cx="11205979" cy="523220"/>
          </a:xfrm>
          <a:prstGeom prst="rect">
            <a:avLst/>
          </a:prstGeom>
          <a:noFill/>
        </p:spPr>
        <p:txBody>
          <a:bodyPr wrap="square" rtlCol="0">
            <a:spAutoFit/>
          </a:bodyPr>
          <a:lstStyle/>
          <a:p>
            <a:r>
              <a:rPr lang="fr-FR" sz="2800" b="1" dirty="0"/>
              <a:t>Que ce passe t’il si l’une des erreurs citées précédemment est commise ? </a:t>
            </a:r>
          </a:p>
        </p:txBody>
      </p:sp>
    </p:spTree>
    <p:extLst>
      <p:ext uri="{BB962C8B-B14F-4D97-AF65-F5344CB8AC3E}">
        <p14:creationId xmlns:p14="http://schemas.microsoft.com/office/powerpoint/2010/main" val="1269192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921551" y="332509"/>
            <a:ext cx="8067249" cy="5957455"/>
          </a:xfrm>
        </p:spPr>
        <p:txBody>
          <a:bodyPr/>
          <a:lstStyle/>
          <a:p>
            <a:pPr marL="0" lvl="0" indent="0">
              <a:buNone/>
            </a:pPr>
            <a:endParaRPr lang="fr-FR" b="1" dirty="0"/>
          </a:p>
          <a:p>
            <a:pPr marL="514350" lvl="0" indent="-514350">
              <a:buFont typeface="+mj-lt"/>
              <a:buAutoNum type="arabicPeriod"/>
            </a:pPr>
            <a:r>
              <a:rPr lang="fr-FR" b="1" dirty="0"/>
              <a:t>Les étapes essentielles d’un projet </a:t>
            </a:r>
          </a:p>
          <a:p>
            <a:pPr marL="514350" indent="-514350">
              <a:buFont typeface="+mj-lt"/>
              <a:buAutoNum type="arabicPeriod"/>
            </a:pPr>
            <a:r>
              <a:rPr lang="fr-FR" b="1" dirty="0"/>
              <a:t>Le rôle de la maitrise d’ouvrage </a:t>
            </a:r>
          </a:p>
          <a:p>
            <a:pPr marL="514350" indent="-514350">
              <a:buFont typeface="+mj-lt"/>
              <a:buAutoNum type="arabicPeriod"/>
            </a:pPr>
            <a:r>
              <a:rPr lang="fr-FR" b="1" dirty="0"/>
              <a:t>Composer une équipe projet</a:t>
            </a:r>
          </a:p>
          <a:p>
            <a:pPr marL="514350" indent="-514350">
              <a:buFont typeface="+mj-lt"/>
              <a:buAutoNum type="arabicPeriod"/>
            </a:pPr>
            <a:r>
              <a:rPr lang="fr-FR" b="1" dirty="0"/>
              <a:t>Points de vigilances et conséquences  </a:t>
            </a:r>
          </a:p>
          <a:p>
            <a:pPr marL="514350" indent="-514350">
              <a:buFont typeface="+mj-lt"/>
              <a:buAutoNum type="arabicPeriod"/>
            </a:pPr>
            <a:r>
              <a:rPr lang="fr-FR" b="1" dirty="0"/>
              <a:t>Les missions transférables à un programmiste</a:t>
            </a:r>
          </a:p>
          <a:p>
            <a:pPr marL="514350" indent="-514350">
              <a:buFont typeface="+mj-lt"/>
              <a:buAutoNum type="arabicPeriod"/>
            </a:pPr>
            <a:r>
              <a:rPr lang="fr-FR" b="1" dirty="0"/>
              <a:t>Les missions transférables à un AMO</a:t>
            </a:r>
          </a:p>
          <a:p>
            <a:pPr marL="514350" indent="-514350">
              <a:buFont typeface="+mj-lt"/>
              <a:buAutoNum type="arabicPeriod"/>
            </a:pPr>
            <a:r>
              <a:rPr lang="fr-FR" b="1" dirty="0"/>
              <a:t>Retours d’expérience</a:t>
            </a:r>
          </a:p>
          <a:p>
            <a:pPr marL="514350" lvl="0" indent="-514350">
              <a:buFont typeface="+mj-lt"/>
              <a:buAutoNum type="arabicPeriod"/>
            </a:pPr>
            <a:r>
              <a:rPr lang="fr-FR" b="1" dirty="0"/>
              <a:t>Questions diverses</a:t>
            </a:r>
          </a:p>
          <a:p>
            <a:pPr marL="0" indent="0">
              <a:spcBef>
                <a:spcPts val="0"/>
              </a:spcBef>
              <a:buNone/>
            </a:pPr>
            <a:endParaRPr lang="fr-FR" sz="1200" b="1" dirty="0"/>
          </a:p>
          <a:p>
            <a:pPr marL="0" lvl="0" indent="0">
              <a:spcBef>
                <a:spcPts val="0"/>
              </a:spcBef>
              <a:buNone/>
            </a:pPr>
            <a:endParaRPr lang="fr-FR" sz="2000" dirty="0"/>
          </a:p>
          <a:p>
            <a:pPr marL="0" lvl="0" indent="0">
              <a:spcBef>
                <a:spcPts val="0"/>
              </a:spcBef>
              <a:buNone/>
            </a:pPr>
            <a:endParaRPr lang="fr-FR" sz="2000" dirty="0"/>
          </a:p>
        </p:txBody>
      </p:sp>
      <p:pic>
        <p:nvPicPr>
          <p:cNvPr id="3" name="Image 2">
            <a:extLst>
              <a:ext uri="{FF2B5EF4-FFF2-40B4-BE49-F238E27FC236}">
                <a16:creationId xmlns:a16="http://schemas.microsoft.com/office/drawing/2014/main" id="{E2710788-0A91-469E-89C5-3BB4A5ED7A8D}"/>
              </a:ext>
            </a:extLst>
          </p:cNvPr>
          <p:cNvPicPr>
            <a:picLocks noChangeAspect="1"/>
          </p:cNvPicPr>
          <p:nvPr/>
        </p:nvPicPr>
        <p:blipFill>
          <a:blip r:embed="rId3"/>
          <a:stretch>
            <a:fillRect/>
          </a:stretch>
        </p:blipFill>
        <p:spPr>
          <a:xfrm>
            <a:off x="0" y="0"/>
            <a:ext cx="3602088" cy="6858000"/>
          </a:xfrm>
          <a:prstGeom prst="rect">
            <a:avLst/>
          </a:prstGeom>
        </p:spPr>
      </p:pic>
    </p:spTree>
    <p:extLst>
      <p:ext uri="{BB962C8B-B14F-4D97-AF65-F5344CB8AC3E}">
        <p14:creationId xmlns:p14="http://schemas.microsoft.com/office/powerpoint/2010/main" val="12999745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E72256-2E30-4C8B-93CB-BE3B787D33D5}"/>
              </a:ext>
            </a:extLst>
          </p:cNvPr>
          <p:cNvSpPr>
            <a:spLocks noGrp="1"/>
          </p:cNvSpPr>
          <p:nvPr>
            <p:ph type="title"/>
          </p:nvPr>
        </p:nvSpPr>
        <p:spPr>
          <a:xfrm>
            <a:off x="542132" y="-30917"/>
            <a:ext cx="11108531" cy="1325563"/>
          </a:xfrm>
        </p:spPr>
        <p:txBody>
          <a:bodyPr/>
          <a:lstStyle/>
          <a:p>
            <a:r>
              <a:rPr lang="fr-FR" dirty="0"/>
              <a:t>Exemple 1 : Pas de programme </a:t>
            </a:r>
          </a:p>
        </p:txBody>
      </p:sp>
      <p:graphicFrame>
        <p:nvGraphicFramePr>
          <p:cNvPr id="6" name="Espace réservé du contenu 5">
            <a:extLst>
              <a:ext uri="{FF2B5EF4-FFF2-40B4-BE49-F238E27FC236}">
                <a16:creationId xmlns:a16="http://schemas.microsoft.com/office/drawing/2014/main" id="{D7C228D7-89A9-4EAA-87AF-9DA4DF393B86}"/>
              </a:ext>
            </a:extLst>
          </p:cNvPr>
          <p:cNvGraphicFramePr>
            <a:graphicFrameLocks noGrp="1"/>
          </p:cNvGraphicFramePr>
          <p:nvPr>
            <p:ph idx="1"/>
            <p:extLst>
              <p:ext uri="{D42A27DB-BD31-4B8C-83A1-F6EECF244321}">
                <p14:modId xmlns:p14="http://schemas.microsoft.com/office/powerpoint/2010/main" val="3841747251"/>
              </p:ext>
            </p:extLst>
          </p:nvPr>
        </p:nvGraphicFramePr>
        <p:xfrm>
          <a:off x="362139" y="1294646"/>
          <a:ext cx="11288524" cy="48823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ce réservé du pied de page 3">
            <a:extLst>
              <a:ext uri="{FF2B5EF4-FFF2-40B4-BE49-F238E27FC236}">
                <a16:creationId xmlns:a16="http://schemas.microsoft.com/office/drawing/2014/main" id="{8DC31D09-E6EE-4976-91C5-1092555C5519}"/>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DA30352E-7B6C-4550-A34F-FDFBF388B5D7}"/>
              </a:ext>
            </a:extLst>
          </p:cNvPr>
          <p:cNvSpPr>
            <a:spLocks noGrp="1"/>
          </p:cNvSpPr>
          <p:nvPr>
            <p:ph type="sldNum" sz="quarter" idx="12"/>
          </p:nvPr>
        </p:nvSpPr>
        <p:spPr/>
        <p:txBody>
          <a:bodyPr/>
          <a:lstStyle/>
          <a:p>
            <a:fld id="{9263AE03-0732-9642-8B1E-D4994C3FF144}" type="slidenum">
              <a:rPr lang="fr-FR" smtClean="0"/>
              <a:pPr/>
              <a:t>20</a:t>
            </a:fld>
            <a:endParaRPr lang="fr-FR" dirty="0"/>
          </a:p>
        </p:txBody>
      </p:sp>
    </p:spTree>
    <p:extLst>
      <p:ext uri="{BB962C8B-B14F-4D97-AF65-F5344CB8AC3E}">
        <p14:creationId xmlns:p14="http://schemas.microsoft.com/office/powerpoint/2010/main" val="37712678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8FD1A8-AEA1-4058-AD11-B8578C5AF2F9}"/>
              </a:ext>
            </a:extLst>
          </p:cNvPr>
          <p:cNvSpPr>
            <a:spLocks noGrp="1"/>
          </p:cNvSpPr>
          <p:nvPr>
            <p:ph type="title"/>
          </p:nvPr>
        </p:nvSpPr>
        <p:spPr/>
        <p:txBody>
          <a:bodyPr/>
          <a:lstStyle/>
          <a:p>
            <a:r>
              <a:rPr lang="fr-FR" dirty="0"/>
              <a:t>Exemple 2 : pas de conducteur d’opération adapté </a:t>
            </a:r>
          </a:p>
        </p:txBody>
      </p:sp>
      <p:graphicFrame>
        <p:nvGraphicFramePr>
          <p:cNvPr id="6" name="Espace réservé du contenu 5">
            <a:extLst>
              <a:ext uri="{FF2B5EF4-FFF2-40B4-BE49-F238E27FC236}">
                <a16:creationId xmlns:a16="http://schemas.microsoft.com/office/drawing/2014/main" id="{60C30BE7-6B88-4465-A4E2-3656B9088A17}"/>
              </a:ext>
            </a:extLst>
          </p:cNvPr>
          <p:cNvGraphicFramePr>
            <a:graphicFrameLocks noGrp="1"/>
          </p:cNvGraphicFramePr>
          <p:nvPr>
            <p:ph idx="1"/>
            <p:extLst>
              <p:ext uri="{D42A27DB-BD31-4B8C-83A1-F6EECF244321}">
                <p14:modId xmlns:p14="http://schemas.microsoft.com/office/powerpoint/2010/main" val="1429006542"/>
              </p:ext>
            </p:extLst>
          </p:nvPr>
        </p:nvGraphicFramePr>
        <p:xfrm>
          <a:off x="540544" y="1463486"/>
          <a:ext cx="11107738"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pied de page 3">
            <a:extLst>
              <a:ext uri="{FF2B5EF4-FFF2-40B4-BE49-F238E27FC236}">
                <a16:creationId xmlns:a16="http://schemas.microsoft.com/office/drawing/2014/main" id="{B559B5C2-AE5A-4B14-86CD-D5C30CC9FC29}"/>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E3FD085D-8322-4EC9-8BD3-4E6E473E0E87}"/>
              </a:ext>
            </a:extLst>
          </p:cNvPr>
          <p:cNvSpPr>
            <a:spLocks noGrp="1"/>
          </p:cNvSpPr>
          <p:nvPr>
            <p:ph type="sldNum" sz="quarter" idx="12"/>
          </p:nvPr>
        </p:nvSpPr>
        <p:spPr/>
        <p:txBody>
          <a:bodyPr/>
          <a:lstStyle/>
          <a:p>
            <a:fld id="{9263AE03-0732-9642-8B1E-D4994C3FF144}" type="slidenum">
              <a:rPr lang="fr-FR" smtClean="0"/>
              <a:pPr/>
              <a:t>21</a:t>
            </a:fld>
            <a:endParaRPr lang="fr-FR" dirty="0"/>
          </a:p>
        </p:txBody>
      </p:sp>
    </p:spTree>
    <p:extLst>
      <p:ext uri="{BB962C8B-B14F-4D97-AF65-F5344CB8AC3E}">
        <p14:creationId xmlns:p14="http://schemas.microsoft.com/office/powerpoint/2010/main" val="27922041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3E469E-3F90-45C5-93BD-D240CDE74B24}"/>
              </a:ext>
            </a:extLst>
          </p:cNvPr>
          <p:cNvSpPr>
            <a:spLocks noGrp="1"/>
          </p:cNvSpPr>
          <p:nvPr>
            <p:ph type="title"/>
          </p:nvPr>
        </p:nvSpPr>
        <p:spPr/>
        <p:txBody>
          <a:bodyPr/>
          <a:lstStyle/>
          <a:p>
            <a:r>
              <a:rPr lang="fr-FR" dirty="0"/>
              <a:t>Exemple 3 : Ambition énergétique non définie</a:t>
            </a:r>
          </a:p>
        </p:txBody>
      </p:sp>
      <p:sp>
        <p:nvSpPr>
          <p:cNvPr id="4" name="Espace réservé du pied de page 3">
            <a:extLst>
              <a:ext uri="{FF2B5EF4-FFF2-40B4-BE49-F238E27FC236}">
                <a16:creationId xmlns:a16="http://schemas.microsoft.com/office/drawing/2014/main" id="{058A2659-9545-41EE-BBC9-977F499880FE}"/>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DC0F5B2F-4418-4C49-8ED1-27DB162A0512}"/>
              </a:ext>
            </a:extLst>
          </p:cNvPr>
          <p:cNvSpPr>
            <a:spLocks noGrp="1"/>
          </p:cNvSpPr>
          <p:nvPr>
            <p:ph type="sldNum" sz="quarter" idx="12"/>
          </p:nvPr>
        </p:nvSpPr>
        <p:spPr/>
        <p:txBody>
          <a:bodyPr/>
          <a:lstStyle/>
          <a:p>
            <a:fld id="{9263AE03-0732-9642-8B1E-D4994C3FF144}" type="slidenum">
              <a:rPr lang="fr-FR" smtClean="0"/>
              <a:pPr/>
              <a:t>22</a:t>
            </a:fld>
            <a:endParaRPr lang="fr-FR" dirty="0"/>
          </a:p>
        </p:txBody>
      </p:sp>
      <p:graphicFrame>
        <p:nvGraphicFramePr>
          <p:cNvPr id="6" name="Espace réservé du contenu 5">
            <a:extLst>
              <a:ext uri="{FF2B5EF4-FFF2-40B4-BE49-F238E27FC236}">
                <a16:creationId xmlns:a16="http://schemas.microsoft.com/office/drawing/2014/main" id="{82B5AD22-33AC-4179-B3FD-30AD3A27D418}"/>
              </a:ext>
            </a:extLst>
          </p:cNvPr>
          <p:cNvGraphicFramePr>
            <a:graphicFrameLocks noGrp="1"/>
          </p:cNvGraphicFramePr>
          <p:nvPr>
            <p:ph idx="1"/>
            <p:extLst>
              <p:ext uri="{D42A27DB-BD31-4B8C-83A1-F6EECF244321}">
                <p14:modId xmlns:p14="http://schemas.microsoft.com/office/powerpoint/2010/main" val="2148369378"/>
              </p:ext>
            </p:extLst>
          </p:nvPr>
        </p:nvGraphicFramePr>
        <p:xfrm>
          <a:off x="542131" y="1606550"/>
          <a:ext cx="11107738"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221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98FD1A8-AEA1-4058-AD11-B8578C5AF2F9}"/>
              </a:ext>
            </a:extLst>
          </p:cNvPr>
          <p:cNvSpPr>
            <a:spLocks noGrp="1"/>
          </p:cNvSpPr>
          <p:nvPr>
            <p:ph type="title"/>
          </p:nvPr>
        </p:nvSpPr>
        <p:spPr>
          <a:xfrm>
            <a:off x="540544" y="90488"/>
            <a:ext cx="11108531" cy="1325563"/>
          </a:xfrm>
        </p:spPr>
        <p:txBody>
          <a:bodyPr/>
          <a:lstStyle/>
          <a:p>
            <a:r>
              <a:rPr lang="fr-FR" dirty="0"/>
              <a:t>Exemple 4 : sollicitation tardive du service commun</a:t>
            </a:r>
          </a:p>
        </p:txBody>
      </p:sp>
      <p:graphicFrame>
        <p:nvGraphicFramePr>
          <p:cNvPr id="6" name="Espace réservé du contenu 5">
            <a:extLst>
              <a:ext uri="{FF2B5EF4-FFF2-40B4-BE49-F238E27FC236}">
                <a16:creationId xmlns:a16="http://schemas.microsoft.com/office/drawing/2014/main" id="{60C30BE7-6B88-4465-A4E2-3656B9088A17}"/>
              </a:ext>
            </a:extLst>
          </p:cNvPr>
          <p:cNvGraphicFramePr>
            <a:graphicFrameLocks noGrp="1"/>
          </p:cNvGraphicFramePr>
          <p:nvPr>
            <p:ph idx="1"/>
            <p:extLst>
              <p:ext uri="{D42A27DB-BD31-4B8C-83A1-F6EECF244321}">
                <p14:modId xmlns:p14="http://schemas.microsoft.com/office/powerpoint/2010/main" val="2440185879"/>
              </p:ext>
            </p:extLst>
          </p:nvPr>
        </p:nvGraphicFramePr>
        <p:xfrm>
          <a:off x="540544" y="1499701"/>
          <a:ext cx="11107738"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pied de page 3">
            <a:extLst>
              <a:ext uri="{FF2B5EF4-FFF2-40B4-BE49-F238E27FC236}">
                <a16:creationId xmlns:a16="http://schemas.microsoft.com/office/drawing/2014/main" id="{B559B5C2-AE5A-4B14-86CD-D5C30CC9FC29}"/>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E3FD085D-8322-4EC9-8BD3-4E6E473E0E87}"/>
              </a:ext>
            </a:extLst>
          </p:cNvPr>
          <p:cNvSpPr>
            <a:spLocks noGrp="1"/>
          </p:cNvSpPr>
          <p:nvPr>
            <p:ph type="sldNum" sz="quarter" idx="12"/>
          </p:nvPr>
        </p:nvSpPr>
        <p:spPr/>
        <p:txBody>
          <a:bodyPr/>
          <a:lstStyle/>
          <a:p>
            <a:fld id="{9263AE03-0732-9642-8B1E-D4994C3FF144}" type="slidenum">
              <a:rPr lang="fr-FR" smtClean="0"/>
              <a:pPr/>
              <a:t>23</a:t>
            </a:fld>
            <a:endParaRPr lang="fr-FR" dirty="0"/>
          </a:p>
        </p:txBody>
      </p:sp>
    </p:spTree>
    <p:extLst>
      <p:ext uri="{BB962C8B-B14F-4D97-AF65-F5344CB8AC3E}">
        <p14:creationId xmlns:p14="http://schemas.microsoft.com/office/powerpoint/2010/main" val="9892153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8C8EBFB-AA4B-4E86-AB9F-A18388FBB588}"/>
              </a:ext>
            </a:extLst>
          </p:cNvPr>
          <p:cNvSpPr>
            <a:spLocks noGrp="1"/>
          </p:cNvSpPr>
          <p:nvPr>
            <p:ph type="title"/>
          </p:nvPr>
        </p:nvSpPr>
        <p:spPr>
          <a:xfrm>
            <a:off x="514886" y="0"/>
            <a:ext cx="11108531" cy="1325563"/>
          </a:xfrm>
        </p:spPr>
        <p:txBody>
          <a:bodyPr/>
          <a:lstStyle/>
          <a:p>
            <a:r>
              <a:rPr lang="fr-FR" dirty="0"/>
              <a:t>Conséquences</a:t>
            </a:r>
          </a:p>
        </p:txBody>
      </p:sp>
      <p:sp>
        <p:nvSpPr>
          <p:cNvPr id="4" name="Espace réservé du pied de page 3">
            <a:extLst>
              <a:ext uri="{FF2B5EF4-FFF2-40B4-BE49-F238E27FC236}">
                <a16:creationId xmlns:a16="http://schemas.microsoft.com/office/drawing/2014/main" id="{8F01E035-76FC-4DDB-90CD-73CB7CB932CD}"/>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024204B2-6207-4BC2-B616-A9600A46F8DA}"/>
              </a:ext>
            </a:extLst>
          </p:cNvPr>
          <p:cNvSpPr>
            <a:spLocks noGrp="1"/>
          </p:cNvSpPr>
          <p:nvPr>
            <p:ph type="sldNum" sz="quarter" idx="12"/>
          </p:nvPr>
        </p:nvSpPr>
        <p:spPr/>
        <p:txBody>
          <a:bodyPr/>
          <a:lstStyle/>
          <a:p>
            <a:fld id="{9263AE03-0732-9642-8B1E-D4994C3FF144}" type="slidenum">
              <a:rPr lang="fr-FR" smtClean="0"/>
              <a:pPr/>
              <a:t>24</a:t>
            </a:fld>
            <a:endParaRPr lang="fr-FR" dirty="0"/>
          </a:p>
        </p:txBody>
      </p:sp>
      <p:pic>
        <p:nvPicPr>
          <p:cNvPr id="9" name="Image 8">
            <a:extLst>
              <a:ext uri="{FF2B5EF4-FFF2-40B4-BE49-F238E27FC236}">
                <a16:creationId xmlns:a16="http://schemas.microsoft.com/office/drawing/2014/main" id="{5A80EA44-003F-46F3-B371-0F254480D4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7568" y="365125"/>
            <a:ext cx="3109546" cy="3109546"/>
          </a:xfrm>
          <a:prstGeom prst="rect">
            <a:avLst/>
          </a:prstGeom>
          <a:ln>
            <a:noFill/>
          </a:ln>
          <a:effectLst>
            <a:softEdge rad="112500"/>
          </a:effectLst>
        </p:spPr>
      </p:pic>
      <p:pic>
        <p:nvPicPr>
          <p:cNvPr id="4098" name="Picture 2" descr="Effet domino - Icônes affaires et finances gratuites">
            <a:extLst>
              <a:ext uri="{FF2B5EF4-FFF2-40B4-BE49-F238E27FC236}">
                <a16:creationId xmlns:a16="http://schemas.microsoft.com/office/drawing/2014/main" id="{260B9B02-B51D-4C48-B5F8-65981C924B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1053" y="3352799"/>
            <a:ext cx="1802423" cy="1802423"/>
          </a:xfrm>
          <a:prstGeom prst="rect">
            <a:avLst/>
          </a:prstGeom>
          <a:noFill/>
          <a:extLst>
            <a:ext uri="{909E8E84-426E-40DD-AFC4-6F175D3DCCD1}">
              <a14:hiddenFill xmlns:a14="http://schemas.microsoft.com/office/drawing/2010/main">
                <a:solidFill>
                  <a:srgbClr val="FFFFFF"/>
                </a:solidFill>
              </a14:hiddenFill>
            </a:ext>
          </a:extLst>
        </p:spPr>
      </p:pic>
      <p:sp>
        <p:nvSpPr>
          <p:cNvPr id="10" name="Hexagone 9">
            <a:extLst>
              <a:ext uri="{FF2B5EF4-FFF2-40B4-BE49-F238E27FC236}">
                <a16:creationId xmlns:a16="http://schemas.microsoft.com/office/drawing/2014/main" id="{B232DD32-A697-42BD-8D7B-459F3D4BD581}"/>
              </a:ext>
            </a:extLst>
          </p:cNvPr>
          <p:cNvSpPr/>
          <p:nvPr/>
        </p:nvSpPr>
        <p:spPr>
          <a:xfrm>
            <a:off x="808892" y="952134"/>
            <a:ext cx="7464670" cy="5378328"/>
          </a:xfrm>
          <a:prstGeom prst="hexagon">
            <a:avLst/>
          </a:prstGeom>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marL="285750" indent="-285750" algn="ctr">
              <a:buFont typeface="Arial" panose="020B0604020202020204" pitchFamily="34" charset="0"/>
              <a:buChar char="•"/>
            </a:pPr>
            <a:r>
              <a:rPr lang="fr-FR" dirty="0"/>
              <a:t>Équipe MOE non adaptée </a:t>
            </a:r>
          </a:p>
          <a:p>
            <a:pPr marL="285750" indent="-285750" algn="ctr">
              <a:buFont typeface="Arial" panose="020B0604020202020204" pitchFamily="34" charset="0"/>
              <a:buChar char="•"/>
            </a:pPr>
            <a:r>
              <a:rPr lang="fr-FR" dirty="0"/>
              <a:t>Tension de la relation avec la MOE</a:t>
            </a:r>
          </a:p>
          <a:p>
            <a:pPr marL="285750" indent="-285750" algn="ctr">
              <a:buFont typeface="Arial" panose="020B0604020202020204" pitchFamily="34" charset="0"/>
              <a:buChar char="•"/>
            </a:pPr>
            <a:r>
              <a:rPr lang="fr-FR" dirty="0"/>
              <a:t>Allongement des délais </a:t>
            </a:r>
          </a:p>
          <a:p>
            <a:pPr marL="285750" indent="-285750" algn="ctr">
              <a:buFont typeface="Arial" panose="020B0604020202020204" pitchFamily="34" charset="0"/>
              <a:buChar char="•"/>
            </a:pPr>
            <a:r>
              <a:rPr lang="fr-FR" dirty="0"/>
              <a:t>Augmentation des honoraires MOE </a:t>
            </a:r>
          </a:p>
          <a:p>
            <a:pPr marL="285750" indent="-285750" algn="ctr">
              <a:buFont typeface="Arial" panose="020B0604020202020204" pitchFamily="34" charset="0"/>
              <a:buChar char="•"/>
            </a:pPr>
            <a:r>
              <a:rPr lang="fr-FR" dirty="0"/>
              <a:t>Installation non adaptée aux besoins</a:t>
            </a:r>
          </a:p>
          <a:p>
            <a:pPr marL="285750" indent="-285750" algn="ctr">
              <a:buFont typeface="Arial" panose="020B0604020202020204" pitchFamily="34" charset="0"/>
              <a:buChar char="•"/>
            </a:pPr>
            <a:r>
              <a:rPr lang="fr-FR" dirty="0"/>
              <a:t>Abandon de tout ou partie du projet </a:t>
            </a:r>
          </a:p>
          <a:p>
            <a:pPr marL="285750" indent="-285750" algn="ctr">
              <a:buFont typeface="Arial" panose="020B0604020202020204" pitchFamily="34" charset="0"/>
              <a:buChar char="•"/>
            </a:pPr>
            <a:r>
              <a:rPr lang="fr-FR" dirty="0"/>
              <a:t>Pas ou peu d’ambition énergétique</a:t>
            </a:r>
          </a:p>
          <a:p>
            <a:pPr marL="285750" indent="-285750" algn="ctr">
              <a:buFont typeface="Arial" panose="020B0604020202020204" pitchFamily="34" charset="0"/>
              <a:buChar char="•"/>
            </a:pPr>
            <a:r>
              <a:rPr lang="fr-FR" dirty="0"/>
              <a:t>Retard très important sur la livraison du chantier </a:t>
            </a:r>
          </a:p>
          <a:p>
            <a:pPr marL="285750" indent="-285750" algn="ctr">
              <a:buFont typeface="Arial" panose="020B0604020202020204" pitchFamily="34" charset="0"/>
              <a:buChar char="•"/>
            </a:pPr>
            <a:r>
              <a:rPr lang="fr-FR" dirty="0"/>
              <a:t>Perte de financements </a:t>
            </a:r>
          </a:p>
          <a:p>
            <a:pPr marL="285750" indent="-285750" algn="ctr">
              <a:buFont typeface="Arial" panose="020B0604020202020204" pitchFamily="34" charset="0"/>
              <a:buChar char="•"/>
            </a:pPr>
            <a:r>
              <a:rPr lang="fr-FR" dirty="0"/>
              <a:t>Explosion du coût du projet</a:t>
            </a:r>
          </a:p>
          <a:p>
            <a:pPr marL="285750" indent="-285750" algn="ctr">
              <a:buFont typeface="Arial" panose="020B0604020202020204" pitchFamily="34" charset="0"/>
              <a:buChar char="•"/>
            </a:pPr>
            <a:r>
              <a:rPr lang="fr-FR" dirty="0"/>
              <a:t>Pas de CEE </a:t>
            </a:r>
          </a:p>
          <a:p>
            <a:pPr marL="285750" indent="-285750" algn="ctr">
              <a:buFont typeface="Arial" panose="020B0604020202020204" pitchFamily="34" charset="0"/>
              <a:buChar char="•"/>
            </a:pPr>
            <a:r>
              <a:rPr lang="fr-FR" dirty="0"/>
              <a:t>Bâtiment avec un inconfort thermique (hiver et été)</a:t>
            </a:r>
          </a:p>
          <a:p>
            <a:pPr marL="285750" indent="-285750" algn="ctr">
              <a:buFont typeface="Arial" panose="020B0604020202020204" pitchFamily="34" charset="0"/>
              <a:buChar char="•"/>
            </a:pPr>
            <a:r>
              <a:rPr lang="fr-FR" dirty="0"/>
              <a:t> Coût de fonctionnement énergétique exorbitant </a:t>
            </a:r>
          </a:p>
          <a:p>
            <a:pPr marL="285750" indent="-285750" algn="ctr">
              <a:buFont typeface="Arial" panose="020B0604020202020204" pitchFamily="34" charset="0"/>
              <a:buChar char="•"/>
            </a:pPr>
            <a:r>
              <a:rPr lang="fr-FR" dirty="0"/>
              <a:t> Bâtiment ne satisfaisant pas les usagers</a:t>
            </a:r>
          </a:p>
          <a:p>
            <a:pPr marL="285750" indent="-285750" algn="ctr">
              <a:buFont typeface="Arial" panose="020B0604020202020204" pitchFamily="34" charset="0"/>
              <a:buChar char="•"/>
            </a:pPr>
            <a:r>
              <a:rPr lang="fr-FR" dirty="0"/>
              <a:t>De nouveau travaux à prévoir pour répondre aux objectifs du décret tertiaire</a:t>
            </a:r>
          </a:p>
          <a:p>
            <a:pPr marL="285750" indent="-285750" algn="ctr">
              <a:buFont typeface="Arial" panose="020B0604020202020204" pitchFamily="34" charset="0"/>
              <a:buChar char="•"/>
            </a:pPr>
            <a:endParaRPr lang="fr-FR" dirty="0"/>
          </a:p>
        </p:txBody>
      </p:sp>
    </p:spTree>
    <p:extLst>
      <p:ext uri="{BB962C8B-B14F-4D97-AF65-F5344CB8AC3E}">
        <p14:creationId xmlns:p14="http://schemas.microsoft.com/office/powerpoint/2010/main" val="20441661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88CB6904-581B-4BC9-8E95-4351636F35E6}"/>
              </a:ext>
            </a:extLst>
          </p:cNvPr>
          <p:cNvSpPr>
            <a:spLocks noGrp="1"/>
          </p:cNvSpPr>
          <p:nvPr>
            <p:ph type="body" sz="quarter" idx="10"/>
          </p:nvPr>
        </p:nvSpPr>
        <p:spPr/>
        <p:txBody>
          <a:bodyPr/>
          <a:lstStyle/>
          <a:p>
            <a:r>
              <a:rPr lang="fr-FR" dirty="0"/>
              <a:t>5°) Les missions à transférer au Programmiste et à l’AMO</a:t>
            </a:r>
          </a:p>
          <a:p>
            <a:endParaRPr lang="fr-FR" dirty="0"/>
          </a:p>
        </p:txBody>
      </p:sp>
    </p:spTree>
    <p:extLst>
      <p:ext uri="{BB962C8B-B14F-4D97-AF65-F5344CB8AC3E}">
        <p14:creationId xmlns:p14="http://schemas.microsoft.com/office/powerpoint/2010/main" val="1488956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BC0DEE9B-5ED0-46F9-9CCF-A4A0822540A0}"/>
              </a:ext>
            </a:extLst>
          </p:cNvPr>
          <p:cNvSpPr>
            <a:spLocks noGrp="1"/>
          </p:cNvSpPr>
          <p:nvPr>
            <p:ph type="title"/>
          </p:nvPr>
        </p:nvSpPr>
        <p:spPr>
          <a:xfrm>
            <a:off x="542925" y="170809"/>
            <a:ext cx="11108531" cy="1325563"/>
          </a:xfrm>
        </p:spPr>
        <p:txBody>
          <a:bodyPr/>
          <a:lstStyle/>
          <a:p>
            <a:r>
              <a:rPr lang="fr-FR" dirty="0"/>
              <a:t>Les missions transférables à un programmiste</a:t>
            </a:r>
            <a:br>
              <a:rPr lang="fr-FR" dirty="0"/>
            </a:br>
            <a:endParaRPr lang="fr-FR" dirty="0"/>
          </a:p>
        </p:txBody>
      </p:sp>
      <p:graphicFrame>
        <p:nvGraphicFramePr>
          <p:cNvPr id="8" name="Espace réservé du contenu 7">
            <a:extLst>
              <a:ext uri="{FF2B5EF4-FFF2-40B4-BE49-F238E27FC236}">
                <a16:creationId xmlns:a16="http://schemas.microsoft.com/office/drawing/2014/main" id="{469B02A7-59CB-4473-94B9-695C173C8B5C}"/>
              </a:ext>
            </a:extLst>
          </p:cNvPr>
          <p:cNvGraphicFramePr>
            <a:graphicFrameLocks noGrp="1"/>
          </p:cNvGraphicFramePr>
          <p:nvPr>
            <p:ph idx="1"/>
            <p:extLst>
              <p:ext uri="{D42A27DB-BD31-4B8C-83A1-F6EECF244321}">
                <p14:modId xmlns:p14="http://schemas.microsoft.com/office/powerpoint/2010/main" val="928326571"/>
              </p:ext>
            </p:extLst>
          </p:nvPr>
        </p:nvGraphicFramePr>
        <p:xfrm>
          <a:off x="3229195" y="875204"/>
          <a:ext cx="8117152" cy="40127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Accolade fermante 9">
            <a:extLst>
              <a:ext uri="{FF2B5EF4-FFF2-40B4-BE49-F238E27FC236}">
                <a16:creationId xmlns:a16="http://schemas.microsoft.com/office/drawing/2014/main" id="{9484D599-250B-48E7-A050-F34DE8CB1AED}"/>
              </a:ext>
            </a:extLst>
          </p:cNvPr>
          <p:cNvSpPr/>
          <p:nvPr/>
        </p:nvSpPr>
        <p:spPr>
          <a:xfrm rot="5400000">
            <a:off x="8950879" y="1439331"/>
            <a:ext cx="308402" cy="269239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pic>
        <p:nvPicPr>
          <p:cNvPr id="15" name="Image 14">
            <a:extLst>
              <a:ext uri="{FF2B5EF4-FFF2-40B4-BE49-F238E27FC236}">
                <a16:creationId xmlns:a16="http://schemas.microsoft.com/office/drawing/2014/main" id="{FB798FB7-61E4-4E13-90A9-E0DA41055483}"/>
              </a:ext>
            </a:extLst>
          </p:cNvPr>
          <p:cNvPicPr>
            <a:picLocks noChangeAspect="1"/>
          </p:cNvPicPr>
          <p:nvPr/>
        </p:nvPicPr>
        <p:blipFill>
          <a:blip r:embed="rId7"/>
          <a:stretch>
            <a:fillRect/>
          </a:stretch>
        </p:blipFill>
        <p:spPr>
          <a:xfrm>
            <a:off x="8366099" y="3752517"/>
            <a:ext cx="1477962" cy="1471393"/>
          </a:xfrm>
          <a:prstGeom prst="rect">
            <a:avLst/>
          </a:prstGeom>
        </p:spPr>
      </p:pic>
      <p:sp>
        <p:nvSpPr>
          <p:cNvPr id="16" name="ZoneTexte 15">
            <a:extLst>
              <a:ext uri="{FF2B5EF4-FFF2-40B4-BE49-F238E27FC236}">
                <a16:creationId xmlns:a16="http://schemas.microsoft.com/office/drawing/2014/main" id="{9A1DEAE1-D3B0-419B-B06A-1A09B491347E}"/>
              </a:ext>
            </a:extLst>
          </p:cNvPr>
          <p:cNvSpPr txBox="1"/>
          <p:nvPr/>
        </p:nvSpPr>
        <p:spPr>
          <a:xfrm>
            <a:off x="7885880" y="3022959"/>
            <a:ext cx="2565400" cy="646331"/>
          </a:xfrm>
          <a:prstGeom prst="rect">
            <a:avLst/>
          </a:prstGeom>
          <a:noFill/>
          <a:ln>
            <a:noFill/>
          </a:ln>
        </p:spPr>
        <p:txBody>
          <a:bodyPr wrap="square" rtlCol="0">
            <a:spAutoFit/>
          </a:bodyPr>
          <a:lstStyle/>
          <a:p>
            <a:pPr algn="ctr"/>
            <a:r>
              <a:rPr lang="fr-FR" dirty="0"/>
              <a:t>Rédaction du programme de travaux</a:t>
            </a:r>
          </a:p>
        </p:txBody>
      </p:sp>
      <p:pic>
        <p:nvPicPr>
          <p:cNvPr id="11" name="Image 10">
            <a:extLst>
              <a:ext uri="{FF2B5EF4-FFF2-40B4-BE49-F238E27FC236}">
                <a16:creationId xmlns:a16="http://schemas.microsoft.com/office/drawing/2014/main" id="{995037CD-7A75-49B9-95C7-815AEC86926E}"/>
              </a:ext>
            </a:extLst>
          </p:cNvPr>
          <p:cNvPicPr>
            <a:picLocks noChangeAspect="1"/>
          </p:cNvPicPr>
          <p:nvPr/>
        </p:nvPicPr>
        <p:blipFill>
          <a:blip r:embed="rId8">
            <a:duotone>
              <a:schemeClr val="accent4">
                <a:shade val="45000"/>
                <a:satMod val="135000"/>
              </a:schemeClr>
              <a:prstClr val="white"/>
            </a:duotone>
            <a:extLst>
              <a:ext uri="{BEBA8EAE-BF5A-486C-A8C5-ECC9F3942E4B}">
                <a14:imgProps xmlns:a14="http://schemas.microsoft.com/office/drawing/2010/main">
                  <a14:imgLayer r:embed="rId9">
                    <a14:imgEffect>
                      <a14:colorTemperature colorTemp="7571"/>
                    </a14:imgEffect>
                  </a14:imgLayer>
                </a14:imgProps>
              </a:ext>
              <a:ext uri="{28A0092B-C50C-407E-A947-70E740481C1C}">
                <a14:useLocalDpi xmlns:a14="http://schemas.microsoft.com/office/drawing/2010/main" val="0"/>
              </a:ext>
            </a:extLst>
          </a:blip>
          <a:stretch>
            <a:fillRect/>
          </a:stretch>
        </p:blipFill>
        <p:spPr>
          <a:xfrm>
            <a:off x="3229195" y="3561676"/>
            <a:ext cx="1662234" cy="1662234"/>
          </a:xfrm>
          <a:prstGeom prst="rect">
            <a:avLst/>
          </a:prstGeom>
        </p:spPr>
      </p:pic>
      <p:pic>
        <p:nvPicPr>
          <p:cNvPr id="12" name="Espace réservé du contenu 9">
            <a:extLst>
              <a:ext uri="{FF2B5EF4-FFF2-40B4-BE49-F238E27FC236}">
                <a16:creationId xmlns:a16="http://schemas.microsoft.com/office/drawing/2014/main" id="{AC3F0FBF-5AE1-4CF4-A00A-AF21E64B042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105080" y="4971182"/>
            <a:ext cx="1378037" cy="1373318"/>
          </a:xfrm>
          <a:prstGeom prst="rect">
            <a:avLst/>
          </a:prstGeom>
        </p:spPr>
      </p:pic>
      <p:pic>
        <p:nvPicPr>
          <p:cNvPr id="13" name="Image 12">
            <a:extLst>
              <a:ext uri="{FF2B5EF4-FFF2-40B4-BE49-F238E27FC236}">
                <a16:creationId xmlns:a16="http://schemas.microsoft.com/office/drawing/2014/main" id="{3184174E-FC6E-4079-A852-155819FA99E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02794" y="5028179"/>
            <a:ext cx="1266045" cy="1266045"/>
          </a:xfrm>
          <a:prstGeom prst="rect">
            <a:avLst/>
          </a:prstGeom>
        </p:spPr>
      </p:pic>
      <p:pic>
        <p:nvPicPr>
          <p:cNvPr id="2" name="Image 1">
            <a:extLst>
              <a:ext uri="{FF2B5EF4-FFF2-40B4-BE49-F238E27FC236}">
                <a16:creationId xmlns:a16="http://schemas.microsoft.com/office/drawing/2014/main" id="{07B17B71-33FC-494A-88A9-352FF60E99AF}"/>
              </a:ext>
            </a:extLst>
          </p:cNvPr>
          <p:cNvPicPr>
            <a:picLocks noChangeAspect="1"/>
          </p:cNvPicPr>
          <p:nvPr/>
        </p:nvPicPr>
        <p:blipFill>
          <a:blip r:embed="rId12"/>
          <a:stretch>
            <a:fillRect/>
          </a:stretch>
        </p:blipFill>
        <p:spPr>
          <a:xfrm>
            <a:off x="517830" y="1086238"/>
            <a:ext cx="2072309" cy="5184934"/>
          </a:xfrm>
          <a:prstGeom prst="rect">
            <a:avLst/>
          </a:prstGeom>
        </p:spPr>
      </p:pic>
      <p:sp>
        <p:nvSpPr>
          <p:cNvPr id="3" name="ZoneTexte 2">
            <a:extLst>
              <a:ext uri="{FF2B5EF4-FFF2-40B4-BE49-F238E27FC236}">
                <a16:creationId xmlns:a16="http://schemas.microsoft.com/office/drawing/2014/main" id="{EF428A0A-7108-4734-BBCD-EDCCB640C0DC}"/>
              </a:ext>
            </a:extLst>
          </p:cNvPr>
          <p:cNvSpPr txBox="1"/>
          <p:nvPr/>
        </p:nvSpPr>
        <p:spPr>
          <a:xfrm>
            <a:off x="3804517" y="5459002"/>
            <a:ext cx="3798277" cy="646331"/>
          </a:xfrm>
          <a:prstGeom prst="rect">
            <a:avLst/>
          </a:prstGeom>
          <a:noFill/>
        </p:spPr>
        <p:txBody>
          <a:bodyPr wrap="square" rtlCol="0">
            <a:spAutoFit/>
          </a:bodyPr>
          <a:lstStyle/>
          <a:p>
            <a:r>
              <a:rPr lang="fr-FR" b="1" dirty="0">
                <a:solidFill>
                  <a:srgbClr val="FF0000"/>
                </a:solidFill>
              </a:rPr>
              <a:t>Le programmiste n’est pas et ne peut pas être MOE sur le même projet </a:t>
            </a:r>
          </a:p>
        </p:txBody>
      </p:sp>
    </p:spTree>
    <p:extLst>
      <p:ext uri="{BB962C8B-B14F-4D97-AF65-F5344CB8AC3E}">
        <p14:creationId xmlns:p14="http://schemas.microsoft.com/office/powerpoint/2010/main" val="28416039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02E524-B230-4EF1-A79E-11D3D28934B8}"/>
              </a:ext>
            </a:extLst>
          </p:cNvPr>
          <p:cNvSpPr>
            <a:spLocks noGrp="1"/>
          </p:cNvSpPr>
          <p:nvPr>
            <p:ph type="title"/>
          </p:nvPr>
        </p:nvSpPr>
        <p:spPr/>
        <p:txBody>
          <a:bodyPr/>
          <a:lstStyle/>
          <a:p>
            <a:r>
              <a:rPr lang="fr-FR" dirty="0"/>
              <a:t>Les missions transférables à un AMO</a:t>
            </a:r>
            <a:br>
              <a:rPr lang="fr-FR" dirty="0"/>
            </a:br>
            <a:endParaRPr lang="fr-FR" dirty="0"/>
          </a:p>
        </p:txBody>
      </p:sp>
      <p:sp>
        <p:nvSpPr>
          <p:cNvPr id="3" name="Espace réservé du contenu 2">
            <a:extLst>
              <a:ext uri="{FF2B5EF4-FFF2-40B4-BE49-F238E27FC236}">
                <a16:creationId xmlns:a16="http://schemas.microsoft.com/office/drawing/2014/main" id="{1C8819E3-CB82-48FA-A1A5-9E0AFA36B3EA}"/>
              </a:ext>
            </a:extLst>
          </p:cNvPr>
          <p:cNvSpPr>
            <a:spLocks noGrp="1"/>
          </p:cNvSpPr>
          <p:nvPr>
            <p:ph idx="1"/>
          </p:nvPr>
        </p:nvSpPr>
        <p:spPr>
          <a:xfrm>
            <a:off x="2732352" y="1645707"/>
            <a:ext cx="8916723" cy="4351338"/>
          </a:xfrm>
        </p:spPr>
        <p:txBody>
          <a:bodyPr/>
          <a:lstStyle/>
          <a:p>
            <a:pPr marL="0" indent="0">
              <a:buNone/>
            </a:pPr>
            <a:r>
              <a:rPr lang="fr-FR" sz="2400" b="1" u="sng" dirty="0"/>
              <a:t>Assistance aux recrutements des concepteurs et prestataires de l’opération:</a:t>
            </a:r>
          </a:p>
          <a:p>
            <a:pPr lvl="0"/>
            <a:r>
              <a:rPr lang="fr-FR" sz="1400" dirty="0"/>
              <a:t>La définition des moyens et procédures à mettre en œuvre afin que la maitrise d’œuvre assure la réalisation du projet dans les délais impartis ;</a:t>
            </a:r>
          </a:p>
          <a:p>
            <a:pPr lvl="0"/>
            <a:r>
              <a:rPr lang="fr-FR" sz="1400" dirty="0"/>
              <a:t>L’élaboration des DCE et pièces nécessaires à la consultation des concepteurs et de l'ensemble des prestataires associés à l'opération réalisée (OPC, SPS, bureau de contrôle,) ;</a:t>
            </a:r>
          </a:p>
          <a:p>
            <a:pPr lvl="0"/>
            <a:r>
              <a:rPr lang="fr-FR" sz="1400" dirty="0"/>
              <a:t>La réalisation des documents de publicité et de mise en concurrence </a:t>
            </a:r>
          </a:p>
          <a:p>
            <a:pPr lvl="0"/>
            <a:r>
              <a:rPr lang="fr-FR" sz="1400" dirty="0"/>
              <a:t>L’analyse des candidatures et des offres sur les aspects techniques, juridiques et financiers</a:t>
            </a:r>
          </a:p>
          <a:p>
            <a:pPr lvl="0"/>
            <a:r>
              <a:rPr lang="fr-FR" sz="1400" dirty="0"/>
              <a:t>La rédaction du rapport d’analyse des offres  </a:t>
            </a:r>
          </a:p>
          <a:p>
            <a:pPr lvl="0"/>
            <a:endParaRPr lang="fr-FR" sz="1400" dirty="0"/>
          </a:p>
          <a:p>
            <a:pPr marL="0" lvl="0" indent="0">
              <a:buNone/>
            </a:pPr>
            <a:r>
              <a:rPr lang="fr-FR" sz="1400" b="1" dirty="0">
                <a:solidFill>
                  <a:srgbClr val="FF0000"/>
                </a:solidFill>
              </a:rPr>
              <a:t>Bien que l’analyse d’offre soit rédigé par l’AMO la maitrise d’ouvrage reste décisionnaire (dans la limite du cadre du code des marchés publics). </a:t>
            </a:r>
          </a:p>
          <a:p>
            <a:endParaRPr lang="fr-FR" sz="2400" b="1" u="sng" dirty="0"/>
          </a:p>
        </p:txBody>
      </p:sp>
      <p:sp>
        <p:nvSpPr>
          <p:cNvPr id="4" name="Espace réservé du pied de page 3">
            <a:extLst>
              <a:ext uri="{FF2B5EF4-FFF2-40B4-BE49-F238E27FC236}">
                <a16:creationId xmlns:a16="http://schemas.microsoft.com/office/drawing/2014/main" id="{2FA9D2C0-8CDF-44A0-99E3-4E15CE94F08A}"/>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516698E6-7842-4AD2-915C-DD858154E47C}"/>
              </a:ext>
            </a:extLst>
          </p:cNvPr>
          <p:cNvSpPr>
            <a:spLocks noGrp="1"/>
          </p:cNvSpPr>
          <p:nvPr>
            <p:ph type="sldNum" sz="quarter" idx="12"/>
          </p:nvPr>
        </p:nvSpPr>
        <p:spPr/>
        <p:txBody>
          <a:bodyPr/>
          <a:lstStyle/>
          <a:p>
            <a:fld id="{9263AE03-0732-9642-8B1E-D4994C3FF144}" type="slidenum">
              <a:rPr lang="fr-FR" smtClean="0"/>
              <a:pPr/>
              <a:t>27</a:t>
            </a:fld>
            <a:endParaRPr lang="fr-FR" dirty="0"/>
          </a:p>
        </p:txBody>
      </p:sp>
      <p:pic>
        <p:nvPicPr>
          <p:cNvPr id="6" name="Image 5">
            <a:extLst>
              <a:ext uri="{FF2B5EF4-FFF2-40B4-BE49-F238E27FC236}">
                <a16:creationId xmlns:a16="http://schemas.microsoft.com/office/drawing/2014/main" id="{AA40EC64-81E5-479E-BC20-E56C36DC5BF3}"/>
              </a:ext>
            </a:extLst>
          </p:cNvPr>
          <p:cNvPicPr>
            <a:picLocks noChangeAspect="1"/>
          </p:cNvPicPr>
          <p:nvPr/>
        </p:nvPicPr>
        <p:blipFill>
          <a:blip r:embed="rId3"/>
          <a:stretch>
            <a:fillRect/>
          </a:stretch>
        </p:blipFill>
        <p:spPr>
          <a:xfrm>
            <a:off x="540543" y="1360487"/>
            <a:ext cx="1922445" cy="4921779"/>
          </a:xfrm>
          <a:prstGeom prst="rect">
            <a:avLst/>
          </a:prstGeom>
        </p:spPr>
      </p:pic>
    </p:spTree>
    <p:extLst>
      <p:ext uri="{BB962C8B-B14F-4D97-AF65-F5344CB8AC3E}">
        <p14:creationId xmlns:p14="http://schemas.microsoft.com/office/powerpoint/2010/main" val="19118352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E6E3EB-91CC-4F5F-B408-49315413DF12}"/>
              </a:ext>
            </a:extLst>
          </p:cNvPr>
          <p:cNvSpPr>
            <a:spLocks noGrp="1"/>
          </p:cNvSpPr>
          <p:nvPr>
            <p:ph type="title"/>
          </p:nvPr>
        </p:nvSpPr>
        <p:spPr/>
        <p:txBody>
          <a:bodyPr/>
          <a:lstStyle/>
          <a:p>
            <a:r>
              <a:rPr lang="fr-FR" dirty="0"/>
              <a:t>Les missions transférables à un AMO</a:t>
            </a:r>
            <a:br>
              <a:rPr lang="fr-FR" dirty="0"/>
            </a:br>
            <a:endParaRPr lang="fr-FR" dirty="0"/>
          </a:p>
        </p:txBody>
      </p:sp>
      <p:sp>
        <p:nvSpPr>
          <p:cNvPr id="4" name="Espace réservé du pied de page 3">
            <a:extLst>
              <a:ext uri="{FF2B5EF4-FFF2-40B4-BE49-F238E27FC236}">
                <a16:creationId xmlns:a16="http://schemas.microsoft.com/office/drawing/2014/main" id="{9014DD5F-45EB-4399-9B81-2D40C81E51D8}"/>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41B727FE-7946-421B-B68C-FACC9E26C73C}"/>
              </a:ext>
            </a:extLst>
          </p:cNvPr>
          <p:cNvSpPr>
            <a:spLocks noGrp="1"/>
          </p:cNvSpPr>
          <p:nvPr>
            <p:ph type="sldNum" sz="quarter" idx="12"/>
          </p:nvPr>
        </p:nvSpPr>
        <p:spPr/>
        <p:txBody>
          <a:bodyPr/>
          <a:lstStyle/>
          <a:p>
            <a:fld id="{9263AE03-0732-9642-8B1E-D4994C3FF144}" type="slidenum">
              <a:rPr lang="fr-FR" smtClean="0"/>
              <a:pPr/>
              <a:t>28</a:t>
            </a:fld>
            <a:endParaRPr lang="fr-FR" dirty="0"/>
          </a:p>
        </p:txBody>
      </p:sp>
      <p:sp>
        <p:nvSpPr>
          <p:cNvPr id="8" name="Espace réservé du contenu 7">
            <a:extLst>
              <a:ext uri="{FF2B5EF4-FFF2-40B4-BE49-F238E27FC236}">
                <a16:creationId xmlns:a16="http://schemas.microsoft.com/office/drawing/2014/main" id="{EF3CDBB8-4633-4C7B-9A0F-3C9A1AF02FEC}"/>
              </a:ext>
            </a:extLst>
          </p:cNvPr>
          <p:cNvSpPr>
            <a:spLocks noGrp="1"/>
          </p:cNvSpPr>
          <p:nvPr>
            <p:ph idx="1"/>
          </p:nvPr>
        </p:nvSpPr>
        <p:spPr>
          <a:xfrm>
            <a:off x="3031067" y="1312332"/>
            <a:ext cx="8678333" cy="5012267"/>
          </a:xfrm>
        </p:spPr>
        <p:txBody>
          <a:bodyPr/>
          <a:lstStyle/>
          <a:p>
            <a:pPr marL="0" indent="0">
              <a:buNone/>
            </a:pPr>
            <a:r>
              <a:rPr lang="fr-FR" sz="2400" b="1" u="sng" dirty="0"/>
              <a:t>Assistance à Maitrise d’ouvrage lors du déroulé du projet </a:t>
            </a:r>
          </a:p>
          <a:p>
            <a:pPr lvl="0"/>
            <a:r>
              <a:rPr lang="fr-FR" sz="1400" dirty="0"/>
              <a:t>Suivi des études : animation et suivi de la production des dossiers par la maîtrise d'œuvre et production d'avis sur ces dossiers ; </a:t>
            </a:r>
          </a:p>
          <a:p>
            <a:pPr lvl="0"/>
            <a:r>
              <a:rPr lang="fr-FR" sz="1400" dirty="0"/>
              <a:t>Assistance à la gestion des marchés des prestataires intellectuels : vérification des décomptes, établissement des acomptes, établissement des projets d'avenants, rédaction des projets de rapports de présentation des avenants ;</a:t>
            </a:r>
          </a:p>
          <a:p>
            <a:pPr lvl="0"/>
            <a:r>
              <a:rPr lang="fr-FR" sz="1400" dirty="0"/>
              <a:t>Assistance à la consultation des entreprises : rédaction de l'AAPC et du règlement de consultation, conseil au maître d'ouvrage au sein de la CAO, rédaction du PV d'ouverture des plis, rédaction des projets de rapport de présentation des marchés, suivi de la mise au point des marchés et rédaction des avis d'attribution ;.</a:t>
            </a:r>
          </a:p>
          <a:p>
            <a:pPr lvl="0"/>
            <a:r>
              <a:rPr lang="fr-FR" sz="1400" dirty="0"/>
              <a:t>La gestion des coûts et  des paiements </a:t>
            </a:r>
          </a:p>
          <a:p>
            <a:pPr lvl="0"/>
            <a:r>
              <a:rPr lang="fr-FR" sz="1400" dirty="0"/>
              <a:t>Vérification de l'organisation proposée par le maître d'œuvre pour la réception des ouvrages.</a:t>
            </a:r>
          </a:p>
          <a:p>
            <a:pPr lvl="0"/>
            <a:r>
              <a:rPr lang="fr-FR" sz="1400" dirty="0"/>
              <a:t>Avis sur les propositions de réception du maître d'œuvre et suivi de la levée des réserves</a:t>
            </a:r>
          </a:p>
          <a:p>
            <a:pPr lvl="0"/>
            <a:r>
              <a:rPr lang="fr-FR" sz="1400" dirty="0"/>
              <a:t>Établissement et transmission du DGD du marché de maîtrise d'œuvre</a:t>
            </a:r>
          </a:p>
          <a:p>
            <a:pPr lvl="0"/>
            <a:r>
              <a:rPr lang="fr-FR" sz="1400" dirty="0"/>
              <a:t>Assistance aux procédures de clôture d'opération (commission de sécurité,)</a:t>
            </a:r>
          </a:p>
          <a:p>
            <a:pPr lvl="0"/>
            <a:endParaRPr lang="fr-FR" sz="2400" b="1" u="sng" dirty="0"/>
          </a:p>
        </p:txBody>
      </p:sp>
      <p:pic>
        <p:nvPicPr>
          <p:cNvPr id="9" name="Espace réservé du contenu 5">
            <a:extLst>
              <a:ext uri="{FF2B5EF4-FFF2-40B4-BE49-F238E27FC236}">
                <a16:creationId xmlns:a16="http://schemas.microsoft.com/office/drawing/2014/main" id="{A584CDCF-B6F3-4B03-AE3E-C3CC3EEF764D}"/>
              </a:ext>
            </a:extLst>
          </p:cNvPr>
          <p:cNvPicPr>
            <a:picLocks noChangeAspect="1"/>
          </p:cNvPicPr>
          <p:nvPr/>
        </p:nvPicPr>
        <p:blipFill>
          <a:blip r:embed="rId2"/>
          <a:stretch>
            <a:fillRect/>
          </a:stretch>
        </p:blipFill>
        <p:spPr>
          <a:xfrm>
            <a:off x="668590" y="1312333"/>
            <a:ext cx="2150888" cy="4910667"/>
          </a:xfrm>
          <a:prstGeom prst="rect">
            <a:avLst/>
          </a:prstGeom>
        </p:spPr>
      </p:pic>
    </p:spTree>
    <p:extLst>
      <p:ext uri="{BB962C8B-B14F-4D97-AF65-F5344CB8AC3E}">
        <p14:creationId xmlns:p14="http://schemas.microsoft.com/office/powerpoint/2010/main" val="24689016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6626D75F-3CAE-4F28-AE45-D10B108CBAC4}"/>
              </a:ext>
            </a:extLst>
          </p:cNvPr>
          <p:cNvSpPr>
            <a:spLocks noGrp="1"/>
          </p:cNvSpPr>
          <p:nvPr>
            <p:ph type="body" sz="quarter" idx="10"/>
          </p:nvPr>
        </p:nvSpPr>
        <p:spPr/>
        <p:txBody>
          <a:bodyPr/>
          <a:lstStyle/>
          <a:p>
            <a:r>
              <a:rPr lang="fr-FR" dirty="0"/>
              <a:t>6) Retours d’expérience</a:t>
            </a:r>
          </a:p>
        </p:txBody>
      </p:sp>
    </p:spTree>
    <p:extLst>
      <p:ext uri="{BB962C8B-B14F-4D97-AF65-F5344CB8AC3E}">
        <p14:creationId xmlns:p14="http://schemas.microsoft.com/office/powerpoint/2010/main" val="3722009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88CB6904-581B-4BC9-8E95-4351636F35E6}"/>
              </a:ext>
            </a:extLst>
          </p:cNvPr>
          <p:cNvSpPr>
            <a:spLocks noGrp="1"/>
          </p:cNvSpPr>
          <p:nvPr>
            <p:ph type="body" sz="quarter" idx="10"/>
          </p:nvPr>
        </p:nvSpPr>
        <p:spPr/>
        <p:txBody>
          <a:bodyPr/>
          <a:lstStyle/>
          <a:p>
            <a:r>
              <a:rPr lang="fr-FR" dirty="0"/>
              <a:t>1°) Les étapes essentielles d’un projet </a:t>
            </a:r>
          </a:p>
        </p:txBody>
      </p:sp>
    </p:spTree>
    <p:extLst>
      <p:ext uri="{BB962C8B-B14F-4D97-AF65-F5344CB8AC3E}">
        <p14:creationId xmlns:p14="http://schemas.microsoft.com/office/powerpoint/2010/main" val="19689524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73E1837-5108-4ED7-8304-C32094A6E8A0}"/>
              </a:ext>
            </a:extLst>
          </p:cNvPr>
          <p:cNvSpPr>
            <a:spLocks noGrp="1"/>
          </p:cNvSpPr>
          <p:nvPr>
            <p:ph type="title"/>
          </p:nvPr>
        </p:nvSpPr>
        <p:spPr/>
        <p:txBody>
          <a:bodyPr/>
          <a:lstStyle/>
          <a:p>
            <a:r>
              <a:rPr lang="fr-FR" dirty="0"/>
              <a:t>Témoignage de communes sur leurs projets</a:t>
            </a:r>
          </a:p>
        </p:txBody>
      </p:sp>
      <p:sp>
        <p:nvSpPr>
          <p:cNvPr id="4" name="Espace réservé du pied de page 3">
            <a:extLst>
              <a:ext uri="{FF2B5EF4-FFF2-40B4-BE49-F238E27FC236}">
                <a16:creationId xmlns:a16="http://schemas.microsoft.com/office/drawing/2014/main" id="{068A4FBB-ADA5-4C16-A522-A468D04E7EE9}"/>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id="{4A5CE6FD-9C76-4280-A466-031B3E0A9FB7}"/>
              </a:ext>
            </a:extLst>
          </p:cNvPr>
          <p:cNvSpPr>
            <a:spLocks noGrp="1"/>
          </p:cNvSpPr>
          <p:nvPr>
            <p:ph type="sldNum" sz="quarter" idx="12"/>
          </p:nvPr>
        </p:nvSpPr>
        <p:spPr/>
        <p:txBody>
          <a:bodyPr/>
          <a:lstStyle/>
          <a:p>
            <a:fld id="{9263AE03-0732-9642-8B1E-D4994C3FF144}" type="slidenum">
              <a:rPr lang="fr-FR" smtClean="0"/>
              <a:pPr/>
              <a:t>30</a:t>
            </a:fld>
            <a:endParaRPr lang="fr-FR" dirty="0"/>
          </a:p>
        </p:txBody>
      </p:sp>
      <p:pic>
        <p:nvPicPr>
          <p:cNvPr id="1026" name="Picture 2" descr="9 juillet : Groupe d'échanges RU - La Réunion">
            <a:extLst>
              <a:ext uri="{FF2B5EF4-FFF2-40B4-BE49-F238E27FC236}">
                <a16:creationId xmlns:a16="http://schemas.microsoft.com/office/drawing/2014/main" id="{555DBA7F-8E66-4F4F-8B36-C18BB1A1DBD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638426" y="1825625"/>
            <a:ext cx="6916736"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25554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075D14FB-7179-4CF7-81D1-1632764ACDDB}"/>
              </a:ext>
            </a:extLst>
          </p:cNvPr>
          <p:cNvSpPr>
            <a:spLocks noGrp="1"/>
          </p:cNvSpPr>
          <p:nvPr>
            <p:ph type="body" sz="quarter" idx="10"/>
          </p:nvPr>
        </p:nvSpPr>
        <p:spPr/>
        <p:txBody>
          <a:bodyPr/>
          <a:lstStyle/>
          <a:p>
            <a:r>
              <a:rPr lang="fr-FR" dirty="0"/>
              <a:t>Questions diverses</a:t>
            </a:r>
          </a:p>
          <a:p>
            <a:endParaRPr lang="fr-FR" dirty="0"/>
          </a:p>
        </p:txBody>
      </p:sp>
    </p:spTree>
    <p:extLst>
      <p:ext uri="{BB962C8B-B14F-4D97-AF65-F5344CB8AC3E}">
        <p14:creationId xmlns:p14="http://schemas.microsoft.com/office/powerpoint/2010/main" val="779825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C0D848F-61AA-4324-8357-1AFC6EDBBE34}"/>
              </a:ext>
            </a:extLst>
          </p:cNvPr>
          <p:cNvSpPr>
            <a:spLocks noGrp="1"/>
          </p:cNvSpPr>
          <p:nvPr>
            <p:ph idx="1"/>
          </p:nvPr>
        </p:nvSpPr>
        <p:spPr>
          <a:xfrm>
            <a:off x="226243" y="1496441"/>
            <a:ext cx="5260157" cy="1539367"/>
          </a:xfrm>
        </p:spPr>
        <p:txBody>
          <a:bodyPr/>
          <a:lstStyle/>
          <a:p>
            <a:pPr marL="0" indent="0" algn="ctr">
              <a:buNone/>
            </a:pPr>
            <a:r>
              <a:rPr lang="fr-FR" dirty="0"/>
              <a:t>Travail en groupe </a:t>
            </a:r>
          </a:p>
          <a:p>
            <a:pPr marL="0" indent="0" algn="just">
              <a:buNone/>
            </a:pPr>
            <a:r>
              <a:rPr lang="fr-FR" dirty="0"/>
              <a:t>Replacer les étapes et les éléments dans l’ordre (5 min) </a:t>
            </a:r>
          </a:p>
        </p:txBody>
      </p:sp>
      <p:sp>
        <p:nvSpPr>
          <p:cNvPr id="4" name="Espace réservé du numéro de diapositive 3">
            <a:extLst>
              <a:ext uri="{FF2B5EF4-FFF2-40B4-BE49-F238E27FC236}">
                <a16:creationId xmlns:a16="http://schemas.microsoft.com/office/drawing/2014/main" id="{78F091F0-6457-449F-9A25-F673F28D9854}"/>
              </a:ext>
            </a:extLst>
          </p:cNvPr>
          <p:cNvSpPr>
            <a:spLocks noGrp="1"/>
          </p:cNvSpPr>
          <p:nvPr>
            <p:ph type="sldNum" sz="quarter" idx="12"/>
          </p:nvPr>
        </p:nvSpPr>
        <p:spPr/>
        <p:txBody>
          <a:bodyPr/>
          <a:lstStyle/>
          <a:p>
            <a:fld id="{9263AE03-0732-9642-8B1E-D4994C3FF144}" type="slidenum">
              <a:rPr lang="fr-FR" smtClean="0"/>
              <a:pPr/>
              <a:t>4</a:t>
            </a:fld>
            <a:endParaRPr lang="fr-FR" dirty="0"/>
          </a:p>
        </p:txBody>
      </p:sp>
      <p:sp>
        <p:nvSpPr>
          <p:cNvPr id="5" name="Zone de texte 10">
            <a:extLst>
              <a:ext uri="{FF2B5EF4-FFF2-40B4-BE49-F238E27FC236}">
                <a16:creationId xmlns:a16="http://schemas.microsoft.com/office/drawing/2014/main" id="{3CC5D09C-C1AE-46C0-8EFA-455D1B6A1C2D}"/>
              </a:ext>
            </a:extLst>
          </p:cNvPr>
          <p:cNvSpPr txBox="1">
            <a:spLocks noGrp="1"/>
          </p:cNvSpPr>
          <p:nvPr>
            <p:ph type="title"/>
          </p:nvPr>
        </p:nvSpPr>
        <p:spPr>
          <a:xfrm>
            <a:off x="542925" y="365125"/>
            <a:ext cx="11221183" cy="716329"/>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fr-FR" dirty="0"/>
              <a:t>Phasage d’une opération de construction ou rénovation d’un bâtiment </a:t>
            </a:r>
          </a:p>
        </p:txBody>
      </p:sp>
      <p:pic>
        <p:nvPicPr>
          <p:cNvPr id="1026" name="Picture 2" descr="Illustration Stock 3d Männchen bunte Puzzle aufbau | Adobe Stock">
            <a:extLst>
              <a:ext uri="{FF2B5EF4-FFF2-40B4-BE49-F238E27FC236}">
                <a16:creationId xmlns:a16="http://schemas.microsoft.com/office/drawing/2014/main" id="{A4CF1D3E-0142-4A4A-BD38-BAE6BF37AA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9056" y="3187666"/>
            <a:ext cx="3408160" cy="3030099"/>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 1">
            <a:extLst>
              <a:ext uri="{FF2B5EF4-FFF2-40B4-BE49-F238E27FC236}">
                <a16:creationId xmlns:a16="http://schemas.microsoft.com/office/drawing/2014/main" id="{BB86A733-5B69-4082-8434-2D26CFDA9877}"/>
              </a:ext>
            </a:extLst>
          </p:cNvPr>
          <p:cNvPicPr>
            <a:picLocks noChangeAspect="1"/>
          </p:cNvPicPr>
          <p:nvPr/>
        </p:nvPicPr>
        <p:blipFill>
          <a:blip r:embed="rId4"/>
          <a:stretch>
            <a:fillRect/>
          </a:stretch>
        </p:blipFill>
        <p:spPr>
          <a:xfrm>
            <a:off x="5559553" y="1496441"/>
            <a:ext cx="6199980" cy="4136263"/>
          </a:xfrm>
          <a:prstGeom prst="rect">
            <a:avLst/>
          </a:prstGeom>
        </p:spPr>
      </p:pic>
    </p:spTree>
    <p:extLst>
      <p:ext uri="{BB962C8B-B14F-4D97-AF65-F5344CB8AC3E}">
        <p14:creationId xmlns:p14="http://schemas.microsoft.com/office/powerpoint/2010/main" val="4261559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2775E1B0-51F9-4134-8CCD-7DCFC6F09D3A}"/>
              </a:ext>
            </a:extLst>
          </p:cNvPr>
          <p:cNvSpPr>
            <a:spLocks noGrp="1"/>
          </p:cNvSpPr>
          <p:nvPr>
            <p:ph type="sldNum" sz="quarter" idx="12"/>
          </p:nvPr>
        </p:nvSpPr>
        <p:spPr/>
        <p:txBody>
          <a:bodyPr/>
          <a:lstStyle/>
          <a:p>
            <a:fld id="{9263AE03-0732-9642-8B1E-D4994C3FF144}" type="slidenum">
              <a:rPr lang="fr-FR" smtClean="0"/>
              <a:pPr/>
              <a:t>5</a:t>
            </a:fld>
            <a:endParaRPr lang="fr-FR" dirty="0"/>
          </a:p>
        </p:txBody>
      </p:sp>
      <p:pic>
        <p:nvPicPr>
          <p:cNvPr id="5" name="Image 4">
            <a:extLst>
              <a:ext uri="{FF2B5EF4-FFF2-40B4-BE49-F238E27FC236}">
                <a16:creationId xmlns:a16="http://schemas.microsoft.com/office/drawing/2014/main" id="{A86DED16-2319-4328-9BC3-74485139AAD0}"/>
              </a:ext>
            </a:extLst>
          </p:cNvPr>
          <p:cNvPicPr>
            <a:picLocks noChangeAspect="1"/>
          </p:cNvPicPr>
          <p:nvPr/>
        </p:nvPicPr>
        <p:blipFill>
          <a:blip r:embed="rId2"/>
          <a:stretch>
            <a:fillRect/>
          </a:stretch>
        </p:blipFill>
        <p:spPr>
          <a:xfrm>
            <a:off x="1040974" y="192781"/>
            <a:ext cx="9409311" cy="6416309"/>
          </a:xfrm>
          <a:prstGeom prst="rect">
            <a:avLst/>
          </a:prstGeom>
        </p:spPr>
      </p:pic>
    </p:spTree>
    <p:extLst>
      <p:ext uri="{BB962C8B-B14F-4D97-AF65-F5344CB8AC3E}">
        <p14:creationId xmlns:p14="http://schemas.microsoft.com/office/powerpoint/2010/main" val="2338187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accent1"/>
        </a:solidFill>
        <a:effectLst/>
      </p:bgPr>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88CB6904-581B-4BC9-8E95-4351636F35E6}"/>
              </a:ext>
            </a:extLst>
          </p:cNvPr>
          <p:cNvSpPr>
            <a:spLocks noGrp="1"/>
          </p:cNvSpPr>
          <p:nvPr>
            <p:ph type="body" sz="quarter" idx="10"/>
          </p:nvPr>
        </p:nvSpPr>
        <p:spPr/>
        <p:txBody>
          <a:bodyPr/>
          <a:lstStyle/>
          <a:p>
            <a:r>
              <a:rPr lang="fr-FR" dirty="0"/>
              <a:t>2°) Le rôle de la maitrise d’ouvrage </a:t>
            </a:r>
          </a:p>
        </p:txBody>
      </p:sp>
    </p:spTree>
    <p:extLst>
      <p:ext uri="{BB962C8B-B14F-4D97-AF65-F5344CB8AC3E}">
        <p14:creationId xmlns:p14="http://schemas.microsoft.com/office/powerpoint/2010/main" val="1283421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91BB43-C6CE-47AC-A3C5-5FE9AAE85996}"/>
              </a:ext>
            </a:extLst>
          </p:cNvPr>
          <p:cNvSpPr>
            <a:spLocks noGrp="1"/>
          </p:cNvSpPr>
          <p:nvPr>
            <p:ph type="title"/>
          </p:nvPr>
        </p:nvSpPr>
        <p:spPr/>
        <p:txBody>
          <a:bodyPr/>
          <a:lstStyle/>
          <a:p>
            <a:r>
              <a:rPr lang="fr-FR" dirty="0"/>
              <a:t> Le rôle de la maîtrise d’ouvrage </a:t>
            </a:r>
            <a:br>
              <a:rPr lang="fr-FR" dirty="0"/>
            </a:br>
            <a:endParaRPr lang="fr-FR" dirty="0"/>
          </a:p>
        </p:txBody>
      </p:sp>
      <p:sp>
        <p:nvSpPr>
          <p:cNvPr id="4" name="Espace réservé du numéro de diapositive 3">
            <a:extLst>
              <a:ext uri="{FF2B5EF4-FFF2-40B4-BE49-F238E27FC236}">
                <a16:creationId xmlns:a16="http://schemas.microsoft.com/office/drawing/2014/main" id="{77A83A04-BA20-4F29-B45C-9DCDA87A0A00}"/>
              </a:ext>
            </a:extLst>
          </p:cNvPr>
          <p:cNvSpPr>
            <a:spLocks noGrp="1"/>
          </p:cNvSpPr>
          <p:nvPr>
            <p:ph type="sldNum" sz="quarter" idx="12"/>
          </p:nvPr>
        </p:nvSpPr>
        <p:spPr/>
        <p:txBody>
          <a:bodyPr/>
          <a:lstStyle/>
          <a:p>
            <a:fld id="{9263AE03-0732-9642-8B1E-D4994C3FF144}" type="slidenum">
              <a:rPr lang="fr-FR" smtClean="0"/>
              <a:pPr/>
              <a:t>7</a:t>
            </a:fld>
            <a:endParaRPr lang="fr-FR" dirty="0"/>
          </a:p>
        </p:txBody>
      </p:sp>
      <p:sp>
        <p:nvSpPr>
          <p:cNvPr id="3" name="ZoneTexte 2">
            <a:extLst>
              <a:ext uri="{FF2B5EF4-FFF2-40B4-BE49-F238E27FC236}">
                <a16:creationId xmlns:a16="http://schemas.microsoft.com/office/drawing/2014/main" id="{46A2CC60-DC2A-403B-8875-C9ED5F14D97D}"/>
              </a:ext>
            </a:extLst>
          </p:cNvPr>
          <p:cNvSpPr txBox="1"/>
          <p:nvPr/>
        </p:nvSpPr>
        <p:spPr>
          <a:xfrm>
            <a:off x="7912738" y="1171664"/>
            <a:ext cx="3071616" cy="1200329"/>
          </a:xfrm>
          <a:prstGeom prst="rect">
            <a:avLst/>
          </a:prstGeom>
          <a:noFill/>
        </p:spPr>
        <p:txBody>
          <a:bodyPr wrap="square" rtlCol="0">
            <a:spAutoFit/>
          </a:bodyPr>
          <a:lstStyle/>
          <a:p>
            <a:pPr algn="just"/>
            <a:r>
              <a:rPr lang="fr-FR" b="1" dirty="0">
                <a:solidFill>
                  <a:srgbClr val="FF0000"/>
                </a:solidFill>
              </a:rPr>
              <a:t>Le maître d’ouvrage est l’acteur central de l’opération. Il est le garant de la qualité finale de l’équipement public. </a:t>
            </a:r>
          </a:p>
        </p:txBody>
      </p:sp>
      <p:graphicFrame>
        <p:nvGraphicFramePr>
          <p:cNvPr id="5" name="Diagramme 4">
            <a:extLst>
              <a:ext uri="{FF2B5EF4-FFF2-40B4-BE49-F238E27FC236}">
                <a16:creationId xmlns:a16="http://schemas.microsoft.com/office/drawing/2014/main" id="{D991768F-AE95-4480-A16A-F2139B6C648A}"/>
              </a:ext>
            </a:extLst>
          </p:cNvPr>
          <p:cNvGraphicFramePr/>
          <p:nvPr>
            <p:extLst>
              <p:ext uri="{D42A27DB-BD31-4B8C-83A1-F6EECF244321}">
                <p14:modId xmlns:p14="http://schemas.microsoft.com/office/powerpoint/2010/main" val="865025724"/>
              </p:ext>
            </p:extLst>
          </p:nvPr>
        </p:nvGraphicFramePr>
        <p:xfrm>
          <a:off x="2698749" y="1463322"/>
          <a:ext cx="6035675" cy="45183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 name="Espace réservé du contenu 9">
            <a:extLst>
              <a:ext uri="{FF2B5EF4-FFF2-40B4-BE49-F238E27FC236}">
                <a16:creationId xmlns:a16="http://schemas.microsoft.com/office/drawing/2014/main" id="{E2893D74-2E29-48F1-BBB6-B1EE4C1D44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02185" y="2834570"/>
            <a:ext cx="2084123" cy="2076986"/>
          </a:xfrm>
          <a:prstGeom prst="rect">
            <a:avLst/>
          </a:prstGeom>
        </p:spPr>
      </p:pic>
    </p:spTree>
    <p:extLst>
      <p:ext uri="{BB962C8B-B14F-4D97-AF65-F5344CB8AC3E}">
        <p14:creationId xmlns:p14="http://schemas.microsoft.com/office/powerpoint/2010/main" val="30868219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B60720-4F9D-484A-A368-3A468278DA85}"/>
              </a:ext>
            </a:extLst>
          </p:cNvPr>
          <p:cNvSpPr>
            <a:spLocks noGrp="1"/>
          </p:cNvSpPr>
          <p:nvPr>
            <p:ph type="title"/>
          </p:nvPr>
        </p:nvSpPr>
        <p:spPr/>
        <p:txBody>
          <a:bodyPr/>
          <a:lstStyle/>
          <a:p>
            <a:r>
              <a:rPr lang="fr-FR" dirty="0"/>
              <a:t>Le rôle de la maitrise d’ouvrage</a:t>
            </a:r>
          </a:p>
        </p:txBody>
      </p:sp>
      <p:sp>
        <p:nvSpPr>
          <p:cNvPr id="4" name="Espace réservé du numéro de diapositive 3">
            <a:extLst>
              <a:ext uri="{FF2B5EF4-FFF2-40B4-BE49-F238E27FC236}">
                <a16:creationId xmlns:a16="http://schemas.microsoft.com/office/drawing/2014/main" id="{45FF08D2-678C-4734-AC54-FC425EEC4C52}"/>
              </a:ext>
            </a:extLst>
          </p:cNvPr>
          <p:cNvSpPr>
            <a:spLocks noGrp="1"/>
          </p:cNvSpPr>
          <p:nvPr>
            <p:ph type="sldNum" sz="quarter" idx="12"/>
          </p:nvPr>
        </p:nvSpPr>
        <p:spPr/>
        <p:txBody>
          <a:bodyPr/>
          <a:lstStyle/>
          <a:p>
            <a:fld id="{9263AE03-0732-9642-8B1E-D4994C3FF144}" type="slidenum">
              <a:rPr lang="fr-FR" smtClean="0"/>
              <a:pPr/>
              <a:t>8</a:t>
            </a:fld>
            <a:endParaRPr lang="fr-FR" dirty="0"/>
          </a:p>
        </p:txBody>
      </p:sp>
      <p:graphicFrame>
        <p:nvGraphicFramePr>
          <p:cNvPr id="6" name="Diagramme 5">
            <a:extLst>
              <a:ext uri="{FF2B5EF4-FFF2-40B4-BE49-F238E27FC236}">
                <a16:creationId xmlns:a16="http://schemas.microsoft.com/office/drawing/2014/main" id="{D5D93E19-1C4D-4E90-9DB1-1EEF88A8BF9D}"/>
              </a:ext>
            </a:extLst>
          </p:cNvPr>
          <p:cNvGraphicFramePr/>
          <p:nvPr>
            <p:extLst>
              <p:ext uri="{D42A27DB-BD31-4B8C-83A1-F6EECF244321}">
                <p14:modId xmlns:p14="http://schemas.microsoft.com/office/powerpoint/2010/main" val="2265852162"/>
              </p:ext>
            </p:extLst>
          </p:nvPr>
        </p:nvGraphicFramePr>
        <p:xfrm>
          <a:off x="2031999" y="2180383"/>
          <a:ext cx="8128000" cy="36938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a:extLst>
              <a:ext uri="{FF2B5EF4-FFF2-40B4-BE49-F238E27FC236}">
                <a16:creationId xmlns:a16="http://schemas.microsoft.com/office/drawing/2014/main" id="{D13DE8C9-A8B3-434E-9F16-3FEDBB65396B}"/>
              </a:ext>
            </a:extLst>
          </p:cNvPr>
          <p:cNvSpPr/>
          <p:nvPr/>
        </p:nvSpPr>
        <p:spPr>
          <a:xfrm>
            <a:off x="4727676" y="1257053"/>
            <a:ext cx="2736647" cy="923330"/>
          </a:xfrm>
          <a:prstGeom prst="rect">
            <a:avLst/>
          </a:prstGeom>
          <a:noFill/>
        </p:spPr>
        <p:txBody>
          <a:bodyPr wrap="none" lIns="91440" tIns="45720" rIns="91440" bIns="45720">
            <a:spAutoFit/>
          </a:bodyPr>
          <a:lstStyle/>
          <a:p>
            <a:pPr algn="ctr"/>
            <a:r>
              <a:rPr lang="fr-FR" sz="5400" dirty="0">
                <a:ln w="0"/>
                <a:solidFill>
                  <a:schemeClr val="accent5"/>
                </a:solidFill>
                <a:effectLst>
                  <a:outerShdw blurRad="38100" dist="19050" dir="2700000" algn="tl" rotWithShape="0">
                    <a:schemeClr val="dk1">
                      <a:alpha val="40000"/>
                    </a:schemeClr>
                  </a:outerShdw>
                </a:effectLst>
              </a:rPr>
              <a:t>A</a:t>
            </a:r>
            <a:r>
              <a:rPr lang="fr-FR" sz="5400" b="0" cap="none" spc="0" dirty="0">
                <a:ln w="0"/>
                <a:solidFill>
                  <a:schemeClr val="accent5"/>
                </a:solidFill>
                <a:effectLst>
                  <a:outerShdw blurRad="38100" dist="19050" dir="2700000" algn="tl" rotWithShape="0">
                    <a:schemeClr val="dk1">
                      <a:alpha val="40000"/>
                    </a:schemeClr>
                  </a:outerShdw>
                </a:effectLst>
              </a:rPr>
              <a:t>nticiper</a:t>
            </a:r>
          </a:p>
        </p:txBody>
      </p:sp>
      <p:sp>
        <p:nvSpPr>
          <p:cNvPr id="5" name="Phylactère : pensées 4">
            <a:extLst>
              <a:ext uri="{FF2B5EF4-FFF2-40B4-BE49-F238E27FC236}">
                <a16:creationId xmlns:a16="http://schemas.microsoft.com/office/drawing/2014/main" id="{F106DA55-AB8D-4DF3-B6F2-478EB6B524BE}"/>
              </a:ext>
            </a:extLst>
          </p:cNvPr>
          <p:cNvSpPr/>
          <p:nvPr/>
        </p:nvSpPr>
        <p:spPr>
          <a:xfrm>
            <a:off x="7798777" y="320525"/>
            <a:ext cx="3734729" cy="1534651"/>
          </a:xfrm>
          <a:prstGeom prst="cloudCallout">
            <a:avLst>
              <a:gd name="adj1" fmla="val -48848"/>
              <a:gd name="adj2" fmla="val 65937"/>
            </a:avLst>
          </a:prstGeom>
          <a:ln w="38100">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a:t>Astuce : </a:t>
            </a:r>
          </a:p>
          <a:p>
            <a:pPr algn="ctr"/>
            <a:r>
              <a:rPr lang="fr-FR" dirty="0"/>
              <a:t>En l’absence de ces ressources en interne faire appel à un AMO  </a:t>
            </a:r>
          </a:p>
        </p:txBody>
      </p:sp>
    </p:spTree>
    <p:extLst>
      <p:ext uri="{BB962C8B-B14F-4D97-AF65-F5344CB8AC3E}">
        <p14:creationId xmlns:p14="http://schemas.microsoft.com/office/powerpoint/2010/main" val="1176498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21C0A9-BE0F-46BA-8346-FF208267E72F}"/>
              </a:ext>
            </a:extLst>
          </p:cNvPr>
          <p:cNvSpPr>
            <a:spLocks noGrp="1"/>
          </p:cNvSpPr>
          <p:nvPr>
            <p:ph type="title"/>
          </p:nvPr>
        </p:nvSpPr>
        <p:spPr>
          <a:xfrm>
            <a:off x="541733" y="90489"/>
            <a:ext cx="11108531" cy="1325563"/>
          </a:xfrm>
        </p:spPr>
        <p:txBody>
          <a:bodyPr/>
          <a:lstStyle/>
          <a:p>
            <a:r>
              <a:rPr lang="fr-FR" dirty="0"/>
              <a:t>Le rôle de la maitrise d’ouvrage</a:t>
            </a:r>
          </a:p>
        </p:txBody>
      </p:sp>
      <p:sp>
        <p:nvSpPr>
          <p:cNvPr id="4" name="Espace réservé du numéro de diapositive 3">
            <a:extLst>
              <a:ext uri="{FF2B5EF4-FFF2-40B4-BE49-F238E27FC236}">
                <a16:creationId xmlns:a16="http://schemas.microsoft.com/office/drawing/2014/main" id="{2E091B69-1F6D-4FC4-BF31-2597489EBAB6}"/>
              </a:ext>
            </a:extLst>
          </p:cNvPr>
          <p:cNvSpPr>
            <a:spLocks noGrp="1"/>
          </p:cNvSpPr>
          <p:nvPr>
            <p:ph type="sldNum" sz="quarter" idx="12"/>
          </p:nvPr>
        </p:nvSpPr>
        <p:spPr/>
        <p:txBody>
          <a:bodyPr/>
          <a:lstStyle/>
          <a:p>
            <a:fld id="{9263AE03-0732-9642-8B1E-D4994C3FF144}" type="slidenum">
              <a:rPr lang="fr-FR" smtClean="0"/>
              <a:pPr/>
              <a:t>9</a:t>
            </a:fld>
            <a:endParaRPr lang="fr-FR" dirty="0"/>
          </a:p>
        </p:txBody>
      </p:sp>
      <p:sp>
        <p:nvSpPr>
          <p:cNvPr id="5" name="Rectangle 4">
            <a:extLst>
              <a:ext uri="{FF2B5EF4-FFF2-40B4-BE49-F238E27FC236}">
                <a16:creationId xmlns:a16="http://schemas.microsoft.com/office/drawing/2014/main" id="{597CDCFD-56E1-42D5-ADD6-5A25F4F294D8}"/>
              </a:ext>
            </a:extLst>
          </p:cNvPr>
          <p:cNvSpPr/>
          <p:nvPr/>
        </p:nvSpPr>
        <p:spPr>
          <a:xfrm>
            <a:off x="2942989" y="1233483"/>
            <a:ext cx="4600811" cy="923330"/>
          </a:xfrm>
          <a:prstGeom prst="rect">
            <a:avLst/>
          </a:prstGeom>
          <a:noFill/>
        </p:spPr>
        <p:txBody>
          <a:bodyPr wrap="none" lIns="91440" tIns="45720" rIns="91440" bIns="45720">
            <a:spAutoFit/>
          </a:bodyPr>
          <a:lstStyle/>
          <a:p>
            <a:pPr algn="ctr"/>
            <a:r>
              <a:rPr lang="fr-FR" sz="5400" dirty="0">
                <a:ln w="0"/>
                <a:solidFill>
                  <a:schemeClr val="accent2"/>
                </a:solidFill>
                <a:effectLst>
                  <a:outerShdw blurRad="38100" dist="19050" dir="2700000" algn="tl" rotWithShape="0">
                    <a:schemeClr val="dk1">
                      <a:alpha val="40000"/>
                    </a:schemeClr>
                  </a:outerShdw>
                </a:effectLst>
              </a:rPr>
              <a:t>Défini</a:t>
            </a:r>
            <a:r>
              <a:rPr lang="fr-FR" sz="5400" b="0" cap="none" spc="0" dirty="0">
                <a:ln w="0"/>
                <a:solidFill>
                  <a:schemeClr val="accent2"/>
                </a:solidFill>
                <a:effectLst>
                  <a:outerShdw blurRad="38100" dist="19050" dir="2700000" algn="tl" rotWithShape="0">
                    <a:schemeClr val="dk1">
                      <a:alpha val="40000"/>
                    </a:schemeClr>
                  </a:outerShdw>
                </a:effectLst>
              </a:rPr>
              <a:t>r le projet</a:t>
            </a:r>
          </a:p>
        </p:txBody>
      </p:sp>
      <p:graphicFrame>
        <p:nvGraphicFramePr>
          <p:cNvPr id="3" name="Diagramme 2">
            <a:extLst>
              <a:ext uri="{FF2B5EF4-FFF2-40B4-BE49-F238E27FC236}">
                <a16:creationId xmlns:a16="http://schemas.microsoft.com/office/drawing/2014/main" id="{D5F8DCB8-0BEF-40B5-A349-D1CA7D107500}"/>
              </a:ext>
            </a:extLst>
          </p:cNvPr>
          <p:cNvGraphicFramePr/>
          <p:nvPr>
            <p:extLst>
              <p:ext uri="{D42A27DB-BD31-4B8C-83A1-F6EECF244321}">
                <p14:modId xmlns:p14="http://schemas.microsoft.com/office/powerpoint/2010/main" val="1271968686"/>
              </p:ext>
            </p:extLst>
          </p:nvPr>
        </p:nvGraphicFramePr>
        <p:xfrm>
          <a:off x="708948" y="2380812"/>
          <a:ext cx="9943340" cy="35925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Phylactère : pensées 8">
            <a:extLst>
              <a:ext uri="{FF2B5EF4-FFF2-40B4-BE49-F238E27FC236}">
                <a16:creationId xmlns:a16="http://schemas.microsoft.com/office/drawing/2014/main" id="{8FA3F6AC-D4C1-4773-9979-554CDBFBEB37}"/>
              </a:ext>
            </a:extLst>
          </p:cNvPr>
          <p:cNvSpPr/>
          <p:nvPr/>
        </p:nvSpPr>
        <p:spPr>
          <a:xfrm>
            <a:off x="7310307" y="81533"/>
            <a:ext cx="3877408" cy="1549689"/>
          </a:xfrm>
          <a:prstGeom prst="cloudCallout">
            <a:avLst>
              <a:gd name="adj1" fmla="val -34217"/>
              <a:gd name="adj2" fmla="val 73403"/>
            </a:avLst>
          </a:prstGeom>
          <a:ln w="38100">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fr-FR" dirty="0"/>
              <a:t>Astuce : </a:t>
            </a:r>
          </a:p>
          <a:p>
            <a:pPr algn="ctr"/>
            <a:r>
              <a:rPr lang="fr-FR" dirty="0"/>
              <a:t>Le CAUE peut vous accompagner sur vos projets</a:t>
            </a:r>
          </a:p>
        </p:txBody>
      </p:sp>
    </p:spTree>
    <p:extLst>
      <p:ext uri="{BB962C8B-B14F-4D97-AF65-F5344CB8AC3E}">
        <p14:creationId xmlns:p14="http://schemas.microsoft.com/office/powerpoint/2010/main" val="3545908104"/>
      </p:ext>
    </p:extLst>
  </p:cSld>
  <p:clrMapOvr>
    <a:masterClrMapping/>
  </p:clrMapOvr>
</p:sld>
</file>

<file path=ppt/theme/theme1.xml><?xml version="1.0" encoding="utf-8"?>
<a:theme xmlns:a="http://schemas.openxmlformats.org/drawingml/2006/main" name="1_Thème Office">
  <a:themeElements>
    <a:clrScheme name="Charte Caen la mer">
      <a:dk1>
        <a:sysClr val="windowText" lastClr="000000"/>
      </a:dk1>
      <a:lt1>
        <a:sysClr val="window" lastClr="FFFFFF"/>
      </a:lt1>
      <a:dk2>
        <a:srgbClr val="262A59"/>
      </a:dk2>
      <a:lt2>
        <a:srgbClr val="E7E6E6"/>
      </a:lt2>
      <a:accent1>
        <a:srgbClr val="036383"/>
      </a:accent1>
      <a:accent2>
        <a:srgbClr val="FED001"/>
      </a:accent2>
      <a:accent3>
        <a:srgbClr val="262A59"/>
      </a:accent3>
      <a:accent4>
        <a:srgbClr val="CAE0F5"/>
      </a:accent4>
      <a:accent5>
        <a:srgbClr val="0078AA"/>
      </a:accent5>
      <a:accent6>
        <a:srgbClr val="FF5000"/>
      </a:accent6>
      <a:hlink>
        <a:srgbClr val="FF7F00"/>
      </a:hlink>
      <a:folHlink>
        <a:srgbClr val="89BF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ommaire">
  <a:themeElements>
    <a:clrScheme name="Charte Caen la mer">
      <a:dk1>
        <a:sysClr val="windowText" lastClr="000000"/>
      </a:dk1>
      <a:lt1>
        <a:sysClr val="window" lastClr="FFFFFF"/>
      </a:lt1>
      <a:dk2>
        <a:srgbClr val="262A59"/>
      </a:dk2>
      <a:lt2>
        <a:srgbClr val="E7E6E6"/>
      </a:lt2>
      <a:accent1>
        <a:srgbClr val="036383"/>
      </a:accent1>
      <a:accent2>
        <a:srgbClr val="FED001"/>
      </a:accent2>
      <a:accent3>
        <a:srgbClr val="262A59"/>
      </a:accent3>
      <a:accent4>
        <a:srgbClr val="CAE0F5"/>
      </a:accent4>
      <a:accent5>
        <a:srgbClr val="0078AA"/>
      </a:accent5>
      <a:accent6>
        <a:srgbClr val="FF5000"/>
      </a:accent6>
      <a:hlink>
        <a:srgbClr val="FF7F00"/>
      </a:hlink>
      <a:folHlink>
        <a:srgbClr val="89BF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Parti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age typ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0_Page type">
  <a:themeElements>
    <a:clrScheme name="Charte Caen la mer">
      <a:dk1>
        <a:sysClr val="windowText" lastClr="000000"/>
      </a:dk1>
      <a:lt1>
        <a:sysClr val="window" lastClr="FFFFFF"/>
      </a:lt1>
      <a:dk2>
        <a:srgbClr val="262A59"/>
      </a:dk2>
      <a:lt2>
        <a:srgbClr val="E7E6E6"/>
      </a:lt2>
      <a:accent1>
        <a:srgbClr val="036383"/>
      </a:accent1>
      <a:accent2>
        <a:srgbClr val="FED001"/>
      </a:accent2>
      <a:accent3>
        <a:srgbClr val="262A59"/>
      </a:accent3>
      <a:accent4>
        <a:srgbClr val="CAE0F5"/>
      </a:accent4>
      <a:accent5>
        <a:srgbClr val="0078AA"/>
      </a:accent5>
      <a:accent6>
        <a:srgbClr val="FF5000"/>
      </a:accent6>
      <a:hlink>
        <a:srgbClr val="FF7F00"/>
      </a:hlink>
      <a:folHlink>
        <a:srgbClr val="89BF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nalyste xmlns="b72df465-0a70-4f09-9efa-9511c0e5a1ce" xsi:nil="true"/>
    <lcf76f155ced4ddcb4097134ff3c332f xmlns="b72df465-0a70-4f09-9efa-9511c0e5a1ce">
      <Terms xmlns="http://schemas.microsoft.com/office/infopath/2007/PartnerControls"/>
    </lcf76f155ced4ddcb4097134ff3c332f>
    <TaxCatchAll xmlns="008145e7-ee33-4dbb-a833-14a8691df608" xsi:nil="true"/>
    <Nom_x0020__x002f__x0020_Pr_x00e9_nom xmlns="b72df465-0a70-4f09-9efa-9511c0e5a1ce">
      <UserInfo>
        <DisplayName/>
        <AccountId xsi:nil="true"/>
        <AccountType/>
      </UserInfo>
    </Nom_x0020__x002f__x0020_Pr_x00e9_nom>
    <Collectivit_x00e9_ xmlns="b72df465-0a70-4f09-9efa-9511c0e5a1ce" xsi:nil="true"/>
    <Fonction_x0020_et_x0020_mandat_x0020_exact xmlns="b72df465-0a70-4f09-9efa-9511c0e5a1ce" xsi:nil="true"/>
    <J_x0027_accepte_x0020_que_x0020_mon_x0020_nom_x002c__x0020_pr_x00e9_nom_x002c__x0020_fonction_x002c__x0020_et_x0020_collectivit_x00e9__x0020_soient_x0020_publi_x00e9_s_x0020_dans_x0020_la_x0020_tribune_x0020_collective_x0020_et_x0020_utilis_x00e9_s_x0020_dans_x0020_ses_x0020_d_x00e9_clinaisons_x0020_presse_x002e_ xmlns="b72df465-0a70-4f09-9efa-9511c0e5a1ce" xsi:nil="true"/>
    <e_x002d_mail_x0020_de_x0020_contact xmlns="b72df465-0a70-4f09-9efa-9511c0e5a1c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FF12A5EDFA6D34ABED764C7F610869E" ma:contentTypeVersion="27" ma:contentTypeDescription="Crée un document." ma:contentTypeScope="" ma:versionID="0af16395ad71f00e0c3e7aa74d4c423e">
  <xsd:schema xmlns:xsd="http://www.w3.org/2001/XMLSchema" xmlns:xs="http://www.w3.org/2001/XMLSchema" xmlns:p="http://schemas.microsoft.com/office/2006/metadata/properties" xmlns:ns2="b72df465-0a70-4f09-9efa-9511c0e5a1ce" xmlns:ns3="008145e7-ee33-4dbb-a833-14a8691df608" targetNamespace="http://schemas.microsoft.com/office/2006/metadata/properties" ma:root="true" ma:fieldsID="9d6e52e34e2699409dcb0fb3e179a10a" ns2:_="" ns3:_="">
    <xsd:import namespace="b72df465-0a70-4f09-9efa-9511c0e5a1ce"/>
    <xsd:import namespace="008145e7-ee33-4dbb-a833-14a8691df60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Analyste" minOccurs="0"/>
                <xsd:element ref="ns2:MediaServiceBillingMetadata" minOccurs="0"/>
                <xsd:element ref="ns2:Nom_x0020__x002f__x0020_Pr_x00e9_nom" minOccurs="0"/>
                <xsd:element ref="ns2:e_x002d_mail_x0020_de_x0020_contact" minOccurs="0"/>
                <xsd:element ref="ns2:Fonction_x0020_et_x0020_mandat_x0020_exact" minOccurs="0"/>
                <xsd:element ref="ns2:Collectivit_x00e9_" minOccurs="0"/>
                <xsd:element ref="ns2:J_x0027_accepte_x0020_que_x0020_mon_x0020_nom_x002c__x0020_pr_x00e9_nom_x002c__x0020_fonction_x002c__x0020_et_x0020_collectivit_x00e9__x0020_soient_x0020_publi_x00e9_s_x0020_dans_x0020_la_x0020_tribune_x0020_collective_x0020_et_x0020_utilis_x00e9_s_x0020_dans_x0020_ses_x0020_d_x00e9_clinaisons_x0020_presse_x002e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2df465-0a70-4f09-9efa-9511c0e5a1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c5a7352c-6e6d-421d-a3f4-3fffd81c0c4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Analyste" ma:index="26" nillable="true" ma:displayName="Analyste" ma:internalName="Analyste">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Note"/>
      </xsd:simpleType>
    </xsd:element>
    <xsd:element name="Nom_x0020__x002f__x0020_Pr_x00e9_nom" ma:index="28" nillable="true" ma:displayName="Nom / Prénom" ma:list="UserInfo" ma:SearchPeopleOnly="false" ma:SharePointGroup="0" ma:internalName="Nom_x0020__x002f__x0020_Pr_x00e9_nom"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_x002d_mail_x0020_de_x0020_contact" ma:index="29" nillable="true" ma:displayName="e-mail de contact" ma:internalName="e_x002d_mail_x0020_de_x0020_contact">
      <xsd:simpleType>
        <xsd:restriction base="dms:Text">
          <xsd:maxLength value="255"/>
        </xsd:restriction>
      </xsd:simpleType>
    </xsd:element>
    <xsd:element name="Fonction_x0020_et_x0020_mandat_x0020_exact" ma:index="30" nillable="true" ma:displayName="Fonction et mandat exact" ma:internalName="Fonction_x0020_et_x0020_mandat_x0020_exact">
      <xsd:simpleType>
        <xsd:restriction base="dms:Text">
          <xsd:maxLength value="255"/>
        </xsd:restriction>
      </xsd:simpleType>
    </xsd:element>
    <xsd:element name="Collectivit_x00e9_" ma:index="31" nillable="true" ma:displayName="Collectivité" ma:internalName="Collectivit_x00e9_">
      <xsd:simpleType>
        <xsd:restriction base="dms:Text"/>
      </xsd:simpleType>
    </xsd:element>
    <xsd:element name="J_x0027_accepte_x0020_que_x0020_mon_x0020_nom_x002c__x0020_pr_x00e9_nom_x002c__x0020_fonction_x002c__x0020_et_x0020_collectivit_x00e9__x0020_soient_x0020_publi_x00e9_s_x0020_dans_x0020_la_x0020_tribune_x0020_collective_x0020_et_x0020_utilis_x00e9_s_x0020_dans_x0020_ses_x0020_d_x00e9_clinaisons_x0020_presse_x002e_" ma:index="32" nillable="true" ma:displayName="J'accepte que mon nom, prénom, fonction, et collectivité soient publiés dans la tribune collective et utilisés dans ses déclinaisons presse." ma:internalName="J_x0027_accepte_x0020_que_x0020_mon_x0020_nom_x002c__x0020_pr_x00e9_nom_x002c__x0020_fonction_x002c__x0020_et_x0020_collectivit_x00e9__x0020_soient_x0020_publi_x00e9_s_x0020_dans_x0020_la_x0020_tribune_x0020_collective_x0020_et_x0020_utilis_x00e9_s_x0020_dans_x0020_ses_x0020_d_x00e9_clinaisons_x0020_presse_x002e_">
      <xsd:simpleType>
        <xsd:restriction base="dms:Choice">
          <xsd:enumeration value="Oui"/>
        </xsd:restriction>
      </xsd:simpleType>
    </xsd:element>
  </xsd:schema>
  <xsd:schema xmlns:xsd="http://www.w3.org/2001/XMLSchema" xmlns:xs="http://www.w3.org/2001/XMLSchema" xmlns:dms="http://schemas.microsoft.com/office/2006/documentManagement/types" xmlns:pc="http://schemas.microsoft.com/office/infopath/2007/PartnerControls" targetNamespace="008145e7-ee33-4dbb-a833-14a8691df608"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32a697f9-523c-4fa6-9e9f-290f6f9e58a2}" ma:internalName="TaxCatchAll" ma:showField="CatchAllData" ma:web="008145e7-ee33-4dbb-a833-14a8691df60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14693B8-AA7C-434D-970B-B794A1E3485F}">
  <ds:schemaRefs>
    <ds:schemaRef ds:uri="http://schemas.microsoft.com/office/2006/metadata/properties"/>
    <ds:schemaRef ds:uri="http://schemas.microsoft.com/office/infopath/2007/PartnerControls"/>
    <ds:schemaRef ds:uri="b72df465-0a70-4f09-9efa-9511c0e5a1ce"/>
    <ds:schemaRef ds:uri="008145e7-ee33-4dbb-a833-14a8691df608"/>
  </ds:schemaRefs>
</ds:datastoreItem>
</file>

<file path=customXml/itemProps2.xml><?xml version="1.0" encoding="utf-8"?>
<ds:datastoreItem xmlns:ds="http://schemas.openxmlformats.org/officeDocument/2006/customXml" ds:itemID="{690D5B26-5F56-4EF4-840E-199DBDD6459F}">
  <ds:schemaRefs>
    <ds:schemaRef ds:uri="http://schemas.microsoft.com/sharepoint/v3/contenttype/forms"/>
  </ds:schemaRefs>
</ds:datastoreItem>
</file>

<file path=customXml/itemProps3.xml><?xml version="1.0" encoding="utf-8"?>
<ds:datastoreItem xmlns:ds="http://schemas.openxmlformats.org/officeDocument/2006/customXml" ds:itemID="{04CDFC51-DDEE-45F0-BAF4-89BBE755B80D}"/>
</file>

<file path=docProps/app.xml><?xml version="1.0" encoding="utf-8"?>
<Properties xmlns="http://schemas.openxmlformats.org/officeDocument/2006/extended-properties" xmlns:vt="http://schemas.openxmlformats.org/officeDocument/2006/docPropsVTypes">
  <TotalTime>3245</TotalTime>
  <Words>1627</Words>
  <Application>Microsoft Office PowerPoint</Application>
  <PresentationFormat>Widescreen</PresentationFormat>
  <Paragraphs>259</Paragraphs>
  <Slides>31</Slides>
  <Notes>4</Notes>
  <HiddenSlides>0</HiddenSlides>
  <MMClips>0</MMClips>
  <ScaleCrop>false</ScaleCrop>
  <HeadingPairs>
    <vt:vector size="4" baseType="variant">
      <vt:variant>
        <vt:lpstr>Theme</vt:lpstr>
      </vt:variant>
      <vt:variant>
        <vt:i4>5</vt:i4>
      </vt:variant>
      <vt:variant>
        <vt:lpstr>Slide Titles</vt:lpstr>
      </vt:variant>
      <vt:variant>
        <vt:i4>31</vt:i4>
      </vt:variant>
    </vt:vector>
  </HeadingPairs>
  <TitlesOfParts>
    <vt:vector size="36" baseType="lpstr">
      <vt:lpstr>1_Thème Office</vt:lpstr>
      <vt:lpstr>Sommaire</vt:lpstr>
      <vt:lpstr>4_Partie</vt:lpstr>
      <vt:lpstr>Page type</vt:lpstr>
      <vt:lpstr>10_Page type</vt:lpstr>
      <vt:lpstr>PowerPoint Presentation</vt:lpstr>
      <vt:lpstr>PowerPoint Presentation</vt:lpstr>
      <vt:lpstr>PowerPoint Presentation</vt:lpstr>
      <vt:lpstr>Phasage d’une opération de construction ou rénovation d’un bâtiment </vt:lpstr>
      <vt:lpstr>PowerPoint Presentation</vt:lpstr>
      <vt:lpstr>PowerPoint Presentation</vt:lpstr>
      <vt:lpstr> Le rôle de la maîtrise d’ouvrage  </vt:lpstr>
      <vt:lpstr>Le rôle de la maitrise d’ouvrage</vt:lpstr>
      <vt:lpstr>Le rôle de la maitrise d’ouvrage</vt:lpstr>
      <vt:lpstr>PowerPoint Presentation</vt:lpstr>
      <vt:lpstr>PowerPoint Presentation</vt:lpstr>
      <vt:lpstr>Désigner un conducteur d’opération (agent, AMO, élu)</vt:lpstr>
      <vt:lpstr>Gouvernance d’un projet </vt:lpstr>
      <vt:lpstr>COTECH</vt:lpstr>
      <vt:lpstr>COPIL</vt:lpstr>
      <vt:lpstr>Composer une équipe projet  </vt:lpstr>
      <vt:lpstr>PowerPoint Presentation</vt:lpstr>
      <vt:lpstr>Points de vigilance sur :</vt:lpstr>
      <vt:lpstr>Conséquences </vt:lpstr>
      <vt:lpstr>Exemple 1 : Pas de programme </vt:lpstr>
      <vt:lpstr>Exemple 2 : pas de conducteur d’opération adapté </vt:lpstr>
      <vt:lpstr>Exemple 3 : Ambition énergétique non définie</vt:lpstr>
      <vt:lpstr>Exemple 4 : sollicitation tardive du service commun</vt:lpstr>
      <vt:lpstr>Conséquences</vt:lpstr>
      <vt:lpstr>PowerPoint Presentation</vt:lpstr>
      <vt:lpstr>Les missions transférables à un programmiste </vt:lpstr>
      <vt:lpstr>Les missions transférables à un AMO </vt:lpstr>
      <vt:lpstr>Les missions transférables à un AMO </vt:lpstr>
      <vt:lpstr>PowerPoint Presentation</vt:lpstr>
      <vt:lpstr>Témoignage de communes sur leurs projets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MARIE Arnaud (Energies)</dc:creator>
  <cp:lastModifiedBy>JALODIN Marie-Helene</cp:lastModifiedBy>
  <cp:revision>155</cp:revision>
  <dcterms:created xsi:type="dcterms:W3CDTF">2024-10-29T17:06:24Z</dcterms:created>
  <dcterms:modified xsi:type="dcterms:W3CDTF">2025-12-19T15:07:45Z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0x0101000FF12A5EDFA6D34ABED764C7F610869E</vt:lpwstr>
  </property>
  <property fmtid="{D5CDD505-2E9C-101B-9397-08002B2CF9AE}" pid="3" name="MediaServiceImageTags">
    <vt:lpwstr/>
  </property>
</Properties>
</file>